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8" r:id="rId2"/>
    <p:sldId id="271" r:id="rId3"/>
    <p:sldId id="262" r:id="rId4"/>
    <p:sldId id="267" r:id="rId5"/>
    <p:sldId id="269" r:id="rId6"/>
    <p:sldId id="266" r:id="rId7"/>
    <p:sldId id="263" r:id="rId8"/>
    <p:sldId id="270" r:id="rId9"/>
    <p:sldId id="275" r:id="rId10"/>
    <p:sldId id="272" r:id="rId11"/>
    <p:sldId id="273" r:id="rId12"/>
    <p:sldId id="274" r:id="rId13"/>
    <p:sldId id="264" r:id="rId14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17"/>
    </p:embeddedFont>
    <p:embeddedFont>
      <p:font typeface="-윤고딕320" panose="02030504000101010101" pitchFamily="18" charset="-127"/>
      <p:regular r:id="rId18"/>
    </p:embeddedFont>
    <p:embeddedFont>
      <p:font typeface="Leelawadee UI" panose="020B0502040204020203" pitchFamily="34" charset="-34"/>
      <p:regular r:id="rId19"/>
      <p:bold r:id="rId20"/>
    </p:embeddedFont>
    <p:embeddedFont>
      <p:font typeface="Tahoma" panose="020B0604030504040204" pitchFamily="34" charset="0"/>
      <p:regular r:id="rId21"/>
      <p:bold r:id="rId22"/>
    </p:embeddedFont>
    <p:embeddedFont>
      <p:font typeface="나눔바른펜" panose="020B0503000000000000" pitchFamily="50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-윤고딕330" panose="0203050400010101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D34"/>
    <a:srgbClr val="6C79B8"/>
    <a:srgbClr val="F9B3A7"/>
    <a:srgbClr val="394377"/>
    <a:srgbClr val="191C32"/>
    <a:srgbClr val="1C1932"/>
    <a:srgbClr val="55387B"/>
    <a:srgbClr val="5968B0"/>
    <a:srgbClr val="35394D"/>
    <a:srgbClr val="C9D7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445708-F533-4179-A7DE-3B4B13C1D2D2}" v="1996" dt="2019-06-12T09:57:49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6400" autoAdjust="0"/>
  </p:normalViewPr>
  <p:slideViewPr>
    <p:cSldViewPr snapToGrid="0">
      <p:cViewPr varScale="1">
        <p:scale>
          <a:sx n="110" d="100"/>
          <a:sy n="110" d="100"/>
        </p:scale>
        <p:origin x="63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19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주혁" userId="caedbcbc-edcc-483d-a2c9-4cbd3f631e14" providerId="ADAL" clId="{84445708-F533-4179-A7DE-3B4B13C1D2D2}"/>
    <pc:docChg chg="undo custSel addSld delSld modSld sldOrd">
      <pc:chgData name="이주혁" userId="caedbcbc-edcc-483d-a2c9-4cbd3f631e14" providerId="ADAL" clId="{84445708-F533-4179-A7DE-3B4B13C1D2D2}" dt="2019-06-12T09:57:01.251" v="1986" actId="1076"/>
      <pc:docMkLst>
        <pc:docMk/>
      </pc:docMkLst>
      <pc:sldChg chg="addSp delSp modSp modAnim">
        <pc:chgData name="이주혁" userId="caedbcbc-edcc-483d-a2c9-4cbd3f631e14" providerId="ADAL" clId="{84445708-F533-4179-A7DE-3B4B13C1D2D2}" dt="2019-06-12T09:32:59.301" v="1206"/>
        <pc:sldMkLst>
          <pc:docMk/>
          <pc:sldMk cId="506182628" sldId="262"/>
        </pc:sldMkLst>
        <pc:spChg chg="mod">
          <ac:chgData name="이주혁" userId="caedbcbc-edcc-483d-a2c9-4cbd3f631e14" providerId="ADAL" clId="{84445708-F533-4179-A7DE-3B4B13C1D2D2}" dt="2019-06-12T09:31:06.119" v="1066" actId="164"/>
          <ac:spMkLst>
            <pc:docMk/>
            <pc:sldMk cId="506182628" sldId="262"/>
            <ac:spMk id="2" creationId="{00000000-0000-0000-0000-000000000000}"/>
          </ac:spMkLst>
        </pc:spChg>
        <pc:spChg chg="mod">
          <ac:chgData name="이주혁" userId="caedbcbc-edcc-483d-a2c9-4cbd3f631e14" providerId="ADAL" clId="{84445708-F533-4179-A7DE-3B4B13C1D2D2}" dt="2019-06-12T09:31:13.577" v="1067" actId="164"/>
          <ac:spMkLst>
            <pc:docMk/>
            <pc:sldMk cId="506182628" sldId="262"/>
            <ac:spMk id="4" creationId="{00000000-0000-0000-0000-000000000000}"/>
          </ac:spMkLst>
        </pc:spChg>
        <pc:spChg chg="mod">
          <ac:chgData name="이주혁" userId="caedbcbc-edcc-483d-a2c9-4cbd3f631e14" providerId="ADAL" clId="{84445708-F533-4179-A7DE-3B4B13C1D2D2}" dt="2019-06-12T09:32:08.538" v="1145" actId="164"/>
          <ac:spMkLst>
            <pc:docMk/>
            <pc:sldMk cId="506182628" sldId="262"/>
            <ac:spMk id="5" creationId="{00000000-0000-0000-0000-000000000000}"/>
          </ac:spMkLst>
        </pc:spChg>
        <pc:spChg chg="mod">
          <ac:chgData name="이주혁" userId="caedbcbc-edcc-483d-a2c9-4cbd3f631e14" providerId="ADAL" clId="{84445708-F533-4179-A7DE-3B4B13C1D2D2}" dt="2019-06-12T09:31:33.955" v="1085" actId="164"/>
          <ac:spMkLst>
            <pc:docMk/>
            <pc:sldMk cId="506182628" sldId="262"/>
            <ac:spMk id="6" creationId="{00000000-0000-0000-0000-000000000000}"/>
          </ac:spMkLst>
        </pc:spChg>
        <pc:spChg chg="mod">
          <ac:chgData name="이주혁" userId="caedbcbc-edcc-483d-a2c9-4cbd3f631e14" providerId="ADAL" clId="{84445708-F533-4179-A7DE-3B4B13C1D2D2}" dt="2019-06-12T09:31:06.119" v="1066" actId="164"/>
          <ac:spMkLst>
            <pc:docMk/>
            <pc:sldMk cId="506182628" sldId="262"/>
            <ac:spMk id="7" creationId="{00000000-0000-0000-0000-000000000000}"/>
          </ac:spMkLst>
        </pc:spChg>
        <pc:spChg chg="mod">
          <ac:chgData name="이주혁" userId="caedbcbc-edcc-483d-a2c9-4cbd3f631e14" providerId="ADAL" clId="{84445708-F533-4179-A7DE-3B4B13C1D2D2}" dt="2019-06-12T09:31:13.577" v="1067" actId="164"/>
          <ac:spMkLst>
            <pc:docMk/>
            <pc:sldMk cId="506182628" sldId="262"/>
            <ac:spMk id="8" creationId="{00000000-0000-0000-0000-000000000000}"/>
          </ac:spMkLst>
        </pc:spChg>
        <pc:spChg chg="mod topLvl">
          <ac:chgData name="이주혁" userId="caedbcbc-edcc-483d-a2c9-4cbd3f631e14" providerId="ADAL" clId="{84445708-F533-4179-A7DE-3B4B13C1D2D2}" dt="2019-06-12T09:32:08.538" v="1145" actId="164"/>
          <ac:spMkLst>
            <pc:docMk/>
            <pc:sldMk cId="506182628" sldId="262"/>
            <ac:spMk id="9" creationId="{00000000-0000-0000-0000-000000000000}"/>
          </ac:spMkLst>
        </pc:spChg>
        <pc:spChg chg="mod">
          <ac:chgData name="이주혁" userId="caedbcbc-edcc-483d-a2c9-4cbd3f631e14" providerId="ADAL" clId="{84445708-F533-4179-A7DE-3B4B13C1D2D2}" dt="2019-06-12T09:31:33.955" v="1085" actId="164"/>
          <ac:spMkLst>
            <pc:docMk/>
            <pc:sldMk cId="506182628" sldId="262"/>
            <ac:spMk id="10" creationId="{00000000-0000-0000-0000-000000000000}"/>
          </ac:spMkLst>
        </pc:spChg>
        <pc:spChg chg="mod">
          <ac:chgData name="이주혁" userId="caedbcbc-edcc-483d-a2c9-4cbd3f631e14" providerId="ADAL" clId="{84445708-F533-4179-A7DE-3B4B13C1D2D2}" dt="2019-06-12T09:31:06.119" v="1066" actId="164"/>
          <ac:spMkLst>
            <pc:docMk/>
            <pc:sldMk cId="506182628" sldId="262"/>
            <ac:spMk id="12" creationId="{00000000-0000-0000-0000-000000000000}"/>
          </ac:spMkLst>
        </pc:spChg>
        <pc:spChg chg="mod topLvl">
          <ac:chgData name="이주혁" userId="caedbcbc-edcc-483d-a2c9-4cbd3f631e14" providerId="ADAL" clId="{84445708-F533-4179-A7DE-3B4B13C1D2D2}" dt="2019-06-12T09:32:08.538" v="1145" actId="164"/>
          <ac:spMkLst>
            <pc:docMk/>
            <pc:sldMk cId="506182628" sldId="262"/>
            <ac:spMk id="13" creationId="{00000000-0000-0000-0000-000000000000}"/>
          </ac:spMkLst>
        </pc:spChg>
        <pc:spChg chg="mod">
          <ac:chgData name="이주혁" userId="caedbcbc-edcc-483d-a2c9-4cbd3f631e14" providerId="ADAL" clId="{84445708-F533-4179-A7DE-3B4B13C1D2D2}" dt="2019-06-12T09:31:13.577" v="1067" actId="164"/>
          <ac:spMkLst>
            <pc:docMk/>
            <pc:sldMk cId="506182628" sldId="262"/>
            <ac:spMk id="14" creationId="{00000000-0000-0000-0000-000000000000}"/>
          </ac:spMkLst>
        </pc:spChg>
        <pc:spChg chg="mod">
          <ac:chgData name="이주혁" userId="caedbcbc-edcc-483d-a2c9-4cbd3f631e14" providerId="ADAL" clId="{84445708-F533-4179-A7DE-3B4B13C1D2D2}" dt="2019-06-12T09:31:33.955" v="1085" actId="164"/>
          <ac:spMkLst>
            <pc:docMk/>
            <pc:sldMk cId="506182628" sldId="262"/>
            <ac:spMk id="15" creationId="{00000000-0000-0000-0000-000000000000}"/>
          </ac:spMkLst>
        </pc:spChg>
        <pc:grpChg chg="add mod">
          <ac:chgData name="이주혁" userId="caedbcbc-edcc-483d-a2c9-4cbd3f631e14" providerId="ADAL" clId="{84445708-F533-4179-A7DE-3B4B13C1D2D2}" dt="2019-06-12T09:31:19.845" v="1083" actId="1037"/>
          <ac:grpSpMkLst>
            <pc:docMk/>
            <pc:sldMk cId="506182628" sldId="262"/>
            <ac:grpSpMk id="3" creationId="{F416C616-B9CF-40E1-B30D-B0EFCF6EC788}"/>
          </ac:grpSpMkLst>
        </pc:grpChg>
        <pc:grpChg chg="add mod">
          <ac:chgData name="이주혁" userId="caedbcbc-edcc-483d-a2c9-4cbd3f631e14" providerId="ADAL" clId="{84445708-F533-4179-A7DE-3B4B13C1D2D2}" dt="2019-06-12T09:32:17.238" v="1199" actId="1038"/>
          <ac:grpSpMkLst>
            <pc:docMk/>
            <pc:sldMk cId="506182628" sldId="262"/>
            <ac:grpSpMk id="16" creationId="{BEB19798-2FAC-44D6-AD49-B915C0A862FC}"/>
          </ac:grpSpMkLst>
        </pc:grpChg>
        <pc:grpChg chg="add del mod">
          <ac:chgData name="이주혁" userId="caedbcbc-edcc-483d-a2c9-4cbd3f631e14" providerId="ADAL" clId="{84445708-F533-4179-A7DE-3B4B13C1D2D2}" dt="2019-06-12T09:31:42.988" v="1110" actId="165"/>
          <ac:grpSpMkLst>
            <pc:docMk/>
            <pc:sldMk cId="506182628" sldId="262"/>
            <ac:grpSpMk id="20" creationId="{A5F4AE40-5C7C-4076-8914-E7C9693FD68E}"/>
          </ac:grpSpMkLst>
        </pc:grpChg>
        <pc:grpChg chg="add mod">
          <ac:chgData name="이주혁" userId="caedbcbc-edcc-483d-a2c9-4cbd3f631e14" providerId="ADAL" clId="{84445708-F533-4179-A7DE-3B4B13C1D2D2}" dt="2019-06-12T09:32:14.369" v="1184" actId="1038"/>
          <ac:grpSpMkLst>
            <pc:docMk/>
            <pc:sldMk cId="506182628" sldId="262"/>
            <ac:grpSpMk id="22" creationId="{2957120A-BBCB-4FA5-9003-B8FE569CAAFB}"/>
          </ac:grpSpMkLst>
        </pc:grpChg>
        <pc:grpChg chg="add del mod">
          <ac:chgData name="이주혁" userId="caedbcbc-edcc-483d-a2c9-4cbd3f631e14" providerId="ADAL" clId="{84445708-F533-4179-A7DE-3B4B13C1D2D2}" dt="2019-06-12T09:32:03.433" v="1144" actId="165"/>
          <ac:grpSpMkLst>
            <pc:docMk/>
            <pc:sldMk cId="506182628" sldId="262"/>
            <ac:grpSpMk id="23" creationId="{14741695-3E23-4E67-8A58-FF70D2F4411C}"/>
          </ac:grpSpMkLst>
        </pc:grpChg>
        <pc:grpChg chg="add mod">
          <ac:chgData name="이주혁" userId="caedbcbc-edcc-483d-a2c9-4cbd3f631e14" providerId="ADAL" clId="{84445708-F533-4179-A7DE-3B4B13C1D2D2}" dt="2019-06-12T09:32:10.599" v="1169" actId="1038"/>
          <ac:grpSpMkLst>
            <pc:docMk/>
            <pc:sldMk cId="506182628" sldId="262"/>
            <ac:grpSpMk id="24" creationId="{E9549CF3-AF63-4818-97B5-61A7E1A59752}"/>
          </ac:grpSpMkLst>
        </pc:grpChg>
        <pc:picChg chg="mod">
          <ac:chgData name="이주혁" userId="caedbcbc-edcc-483d-a2c9-4cbd3f631e14" providerId="ADAL" clId="{84445708-F533-4179-A7DE-3B4B13C1D2D2}" dt="2019-06-12T09:31:06.119" v="1066" actId="164"/>
          <ac:picMkLst>
            <pc:docMk/>
            <pc:sldMk cId="506182628" sldId="262"/>
            <ac:picMk id="11" creationId="{00000000-0000-0000-0000-000000000000}"/>
          </ac:picMkLst>
        </pc:picChg>
        <pc:picChg chg="mod topLvl">
          <ac:chgData name="이주혁" userId="caedbcbc-edcc-483d-a2c9-4cbd3f631e14" providerId="ADAL" clId="{84445708-F533-4179-A7DE-3B4B13C1D2D2}" dt="2019-06-12T09:32:08.538" v="1145" actId="164"/>
          <ac:picMkLst>
            <pc:docMk/>
            <pc:sldMk cId="506182628" sldId="262"/>
            <ac:picMk id="17" creationId="{00000000-0000-0000-0000-000000000000}"/>
          </ac:picMkLst>
        </pc:picChg>
        <pc:picChg chg="mod topLvl">
          <ac:chgData name="이주혁" userId="caedbcbc-edcc-483d-a2c9-4cbd3f631e14" providerId="ADAL" clId="{84445708-F533-4179-A7DE-3B4B13C1D2D2}" dt="2019-06-12T09:32:08.538" v="1145" actId="164"/>
          <ac:picMkLst>
            <pc:docMk/>
            <pc:sldMk cId="506182628" sldId="262"/>
            <ac:picMk id="18" creationId="{00000000-0000-0000-0000-000000000000}"/>
          </ac:picMkLst>
        </pc:picChg>
        <pc:picChg chg="mod">
          <ac:chgData name="이주혁" userId="caedbcbc-edcc-483d-a2c9-4cbd3f631e14" providerId="ADAL" clId="{84445708-F533-4179-A7DE-3B4B13C1D2D2}" dt="2019-06-12T09:31:13.577" v="1067" actId="164"/>
          <ac:picMkLst>
            <pc:docMk/>
            <pc:sldMk cId="506182628" sldId="262"/>
            <ac:picMk id="19" creationId="{A7D75E6B-FE59-4769-8D5D-8F98BB053A42}"/>
          </ac:picMkLst>
        </pc:picChg>
        <pc:picChg chg="mod">
          <ac:chgData name="이주혁" userId="caedbcbc-edcc-483d-a2c9-4cbd3f631e14" providerId="ADAL" clId="{84445708-F533-4179-A7DE-3B4B13C1D2D2}" dt="2019-06-12T09:31:33.955" v="1085" actId="164"/>
          <ac:picMkLst>
            <pc:docMk/>
            <pc:sldMk cId="506182628" sldId="262"/>
            <ac:picMk id="25" creationId="{00000000-0000-0000-0000-000000000000}"/>
          </ac:picMkLst>
        </pc:picChg>
        <pc:picChg chg="mod">
          <ac:chgData name="이주혁" userId="caedbcbc-edcc-483d-a2c9-4cbd3f631e14" providerId="ADAL" clId="{84445708-F533-4179-A7DE-3B4B13C1D2D2}" dt="2019-06-12T09:31:33.955" v="1085" actId="164"/>
          <ac:picMkLst>
            <pc:docMk/>
            <pc:sldMk cId="506182628" sldId="262"/>
            <ac:picMk id="1030" creationId="{00000000-0000-0000-0000-000000000000}"/>
          </ac:picMkLst>
        </pc:picChg>
      </pc:sldChg>
      <pc:sldChg chg="addSp modSp modAnim">
        <pc:chgData name="이주혁" userId="caedbcbc-edcc-483d-a2c9-4cbd3f631e14" providerId="ADAL" clId="{84445708-F533-4179-A7DE-3B4B13C1D2D2}" dt="2019-06-12T09:35:33.762" v="1333" actId="1076"/>
        <pc:sldMkLst>
          <pc:docMk/>
          <pc:sldMk cId="1268665202" sldId="263"/>
        </pc:sldMkLst>
        <pc:spChg chg="mod">
          <ac:chgData name="이주혁" userId="caedbcbc-edcc-483d-a2c9-4cbd3f631e14" providerId="ADAL" clId="{84445708-F533-4179-A7DE-3B4B13C1D2D2}" dt="2019-06-12T09:35:33.762" v="1333" actId="1076"/>
          <ac:spMkLst>
            <pc:docMk/>
            <pc:sldMk cId="1268665202" sldId="263"/>
            <ac:spMk id="4" creationId="{42CC8008-3D8E-4E86-9C07-58BAC06B3C92}"/>
          </ac:spMkLst>
        </pc:spChg>
        <pc:spChg chg="add mod">
          <ac:chgData name="이주혁" userId="caedbcbc-edcc-483d-a2c9-4cbd3f631e14" providerId="ADAL" clId="{84445708-F533-4179-A7DE-3B4B13C1D2D2}" dt="2019-06-12T08:50:45.511" v="47" actId="20577"/>
          <ac:spMkLst>
            <pc:docMk/>
            <pc:sldMk cId="1268665202" sldId="263"/>
            <ac:spMk id="10" creationId="{EA16DB75-7302-463B-96BF-103D3399A2A7}"/>
          </ac:spMkLst>
        </pc:spChg>
      </pc:sldChg>
      <pc:sldChg chg="modSp">
        <pc:chgData name="이주혁" userId="caedbcbc-edcc-483d-a2c9-4cbd3f631e14" providerId="ADAL" clId="{84445708-F533-4179-A7DE-3B4B13C1D2D2}" dt="2019-06-12T09:42:26.197" v="1830" actId="1076"/>
        <pc:sldMkLst>
          <pc:docMk/>
          <pc:sldMk cId="2765877835" sldId="264"/>
        </pc:sldMkLst>
        <pc:spChg chg="mod">
          <ac:chgData name="이주혁" userId="caedbcbc-edcc-483d-a2c9-4cbd3f631e14" providerId="ADAL" clId="{84445708-F533-4179-A7DE-3B4B13C1D2D2}" dt="2019-06-12T09:42:26.197" v="1830" actId="1076"/>
          <ac:spMkLst>
            <pc:docMk/>
            <pc:sldMk cId="2765877835" sldId="264"/>
            <ac:spMk id="33" creationId="{00000000-0000-0000-0000-000000000000}"/>
          </ac:spMkLst>
        </pc:spChg>
      </pc:sldChg>
      <pc:sldChg chg="modSp modAnim">
        <pc:chgData name="이주혁" userId="caedbcbc-edcc-483d-a2c9-4cbd3f631e14" providerId="ADAL" clId="{84445708-F533-4179-A7DE-3B4B13C1D2D2}" dt="2019-06-12T09:35:21.352" v="1309" actId="1076"/>
        <pc:sldMkLst>
          <pc:docMk/>
          <pc:sldMk cId="587829031" sldId="266"/>
        </pc:sldMkLst>
        <pc:spChg chg="mod">
          <ac:chgData name="이주혁" userId="caedbcbc-edcc-483d-a2c9-4cbd3f631e14" providerId="ADAL" clId="{84445708-F533-4179-A7DE-3B4B13C1D2D2}" dt="2019-06-12T09:35:21.352" v="1309" actId="1076"/>
          <ac:spMkLst>
            <pc:docMk/>
            <pc:sldMk cId="587829031" sldId="266"/>
            <ac:spMk id="9" creationId="{00000000-0000-0000-0000-000000000000}"/>
          </ac:spMkLst>
        </pc:spChg>
        <pc:spChg chg="mod">
          <ac:chgData name="이주혁" userId="caedbcbc-edcc-483d-a2c9-4cbd3f631e14" providerId="ADAL" clId="{84445708-F533-4179-A7DE-3B4B13C1D2D2}" dt="2019-06-12T09:30:12.497" v="1036" actId="1076"/>
          <ac:spMkLst>
            <pc:docMk/>
            <pc:sldMk cId="587829031" sldId="266"/>
            <ac:spMk id="10" creationId="{BFD883AB-0C45-4DC2-931C-D26C8DF801D2}"/>
          </ac:spMkLst>
        </pc:spChg>
        <pc:spChg chg="mod">
          <ac:chgData name="이주혁" userId="caedbcbc-edcc-483d-a2c9-4cbd3f631e14" providerId="ADAL" clId="{84445708-F533-4179-A7DE-3B4B13C1D2D2}" dt="2019-06-12T09:30:32.409" v="1060"/>
          <ac:spMkLst>
            <pc:docMk/>
            <pc:sldMk cId="587829031" sldId="266"/>
            <ac:spMk id="11" creationId="{D4E3B784-D4A4-450B-A926-3B6CCAE65C00}"/>
          </ac:spMkLst>
        </pc:spChg>
        <pc:spChg chg="mod">
          <ac:chgData name="이주혁" userId="caedbcbc-edcc-483d-a2c9-4cbd3f631e14" providerId="ADAL" clId="{84445708-F533-4179-A7DE-3B4B13C1D2D2}" dt="2019-06-12T09:30:08.376" v="1035" actId="1038"/>
          <ac:spMkLst>
            <pc:docMk/>
            <pc:sldMk cId="587829031" sldId="266"/>
            <ac:spMk id="13" creationId="{DA488476-1A2C-415A-8D28-39FAE65A7623}"/>
          </ac:spMkLst>
        </pc:spChg>
        <pc:spChg chg="mod">
          <ac:chgData name="이주혁" userId="caedbcbc-edcc-483d-a2c9-4cbd3f631e14" providerId="ADAL" clId="{84445708-F533-4179-A7DE-3B4B13C1D2D2}" dt="2019-06-12T09:30:08.376" v="1035" actId="1038"/>
          <ac:spMkLst>
            <pc:docMk/>
            <pc:sldMk cId="587829031" sldId="266"/>
            <ac:spMk id="14" creationId="{2F82CB67-C333-44CC-8F5A-C073A0BACB6C}"/>
          </ac:spMkLst>
        </pc:spChg>
      </pc:sldChg>
      <pc:sldChg chg="addSp modSp modAnim">
        <pc:chgData name="이주혁" userId="caedbcbc-edcc-483d-a2c9-4cbd3f631e14" providerId="ADAL" clId="{84445708-F533-4179-A7DE-3B4B13C1D2D2}" dt="2019-06-12T09:34:34.510" v="1251"/>
        <pc:sldMkLst>
          <pc:docMk/>
          <pc:sldMk cId="2509522811" sldId="267"/>
        </pc:sldMkLst>
        <pc:spChg chg="mod">
          <ac:chgData name="이주혁" userId="caedbcbc-edcc-483d-a2c9-4cbd3f631e14" providerId="ADAL" clId="{84445708-F533-4179-A7DE-3B4B13C1D2D2}" dt="2019-06-12T09:34:11.828" v="1246" actId="164"/>
          <ac:spMkLst>
            <pc:docMk/>
            <pc:sldMk cId="2509522811" sldId="267"/>
            <ac:spMk id="12" creationId="{00000000-0000-0000-0000-000000000000}"/>
          </ac:spMkLst>
        </pc:spChg>
        <pc:spChg chg="mod">
          <ac:chgData name="이주혁" userId="caedbcbc-edcc-483d-a2c9-4cbd3f631e14" providerId="ADAL" clId="{84445708-F533-4179-A7DE-3B4B13C1D2D2}" dt="2019-06-12T09:34:07.805" v="1245" actId="164"/>
          <ac:spMkLst>
            <pc:docMk/>
            <pc:sldMk cId="2509522811" sldId="267"/>
            <ac:spMk id="13" creationId="{00000000-0000-0000-0000-000000000000}"/>
          </ac:spMkLst>
        </pc:spChg>
        <pc:spChg chg="mod">
          <ac:chgData name="이주혁" userId="caedbcbc-edcc-483d-a2c9-4cbd3f631e14" providerId="ADAL" clId="{84445708-F533-4179-A7DE-3B4B13C1D2D2}" dt="2019-06-12T09:34:11.828" v="1246" actId="164"/>
          <ac:spMkLst>
            <pc:docMk/>
            <pc:sldMk cId="2509522811" sldId="267"/>
            <ac:spMk id="16" creationId="{00000000-0000-0000-0000-000000000000}"/>
          </ac:spMkLst>
        </pc:spChg>
        <pc:spChg chg="mod">
          <ac:chgData name="이주혁" userId="caedbcbc-edcc-483d-a2c9-4cbd3f631e14" providerId="ADAL" clId="{84445708-F533-4179-A7DE-3B4B13C1D2D2}" dt="2019-06-12T09:34:07.805" v="1245" actId="164"/>
          <ac:spMkLst>
            <pc:docMk/>
            <pc:sldMk cId="2509522811" sldId="267"/>
            <ac:spMk id="17" creationId="{00000000-0000-0000-0000-000000000000}"/>
          </ac:spMkLst>
        </pc:spChg>
        <pc:grpChg chg="add mod">
          <ac:chgData name="이주혁" userId="caedbcbc-edcc-483d-a2c9-4cbd3f631e14" providerId="ADAL" clId="{84445708-F533-4179-A7DE-3B4B13C1D2D2}" dt="2019-06-12T09:34:07.805" v="1245" actId="164"/>
          <ac:grpSpMkLst>
            <pc:docMk/>
            <pc:sldMk cId="2509522811" sldId="267"/>
            <ac:grpSpMk id="2" creationId="{37C5B51F-1FFD-4BFC-9913-D4874A859E1C}"/>
          </ac:grpSpMkLst>
        </pc:grpChg>
        <pc:grpChg chg="add mod">
          <ac:chgData name="이주혁" userId="caedbcbc-edcc-483d-a2c9-4cbd3f631e14" providerId="ADAL" clId="{84445708-F533-4179-A7DE-3B4B13C1D2D2}" dt="2019-06-12T09:34:11.828" v="1246" actId="164"/>
          <ac:grpSpMkLst>
            <pc:docMk/>
            <pc:sldMk cId="2509522811" sldId="267"/>
            <ac:grpSpMk id="6" creationId="{151C1EDB-136E-4E21-BE4B-0AD5184C45C1}"/>
          </ac:grpSpMkLst>
        </pc:grpChg>
        <pc:picChg chg="mod">
          <ac:chgData name="이주혁" userId="caedbcbc-edcc-483d-a2c9-4cbd3f631e14" providerId="ADAL" clId="{84445708-F533-4179-A7DE-3B4B13C1D2D2}" dt="2019-06-12T09:34:07.805" v="1245" actId="164"/>
          <ac:picMkLst>
            <pc:docMk/>
            <pc:sldMk cId="2509522811" sldId="267"/>
            <ac:picMk id="3" creationId="{00000000-0000-0000-0000-000000000000}"/>
          </ac:picMkLst>
        </pc:picChg>
        <pc:picChg chg="mod">
          <ac:chgData name="이주혁" userId="caedbcbc-edcc-483d-a2c9-4cbd3f631e14" providerId="ADAL" clId="{84445708-F533-4179-A7DE-3B4B13C1D2D2}" dt="2019-06-12T09:34:07.805" v="1245" actId="164"/>
          <ac:picMkLst>
            <pc:docMk/>
            <pc:sldMk cId="2509522811" sldId="267"/>
            <ac:picMk id="4" creationId="{00000000-0000-0000-0000-000000000000}"/>
          </ac:picMkLst>
        </pc:picChg>
        <pc:picChg chg="mod">
          <ac:chgData name="이주혁" userId="caedbcbc-edcc-483d-a2c9-4cbd3f631e14" providerId="ADAL" clId="{84445708-F533-4179-A7DE-3B4B13C1D2D2}" dt="2019-06-12T09:34:11.828" v="1246" actId="164"/>
          <ac:picMkLst>
            <pc:docMk/>
            <pc:sldMk cId="2509522811" sldId="267"/>
            <ac:picMk id="5" creationId="{A65C2D41-9FC7-4E5A-9DDA-4FFFD62BB774}"/>
          </ac:picMkLst>
        </pc:picChg>
      </pc:sldChg>
      <pc:sldChg chg="addSp modSp">
        <pc:chgData name="이주혁" userId="caedbcbc-edcc-483d-a2c9-4cbd3f631e14" providerId="ADAL" clId="{84445708-F533-4179-A7DE-3B4B13C1D2D2}" dt="2019-06-12T09:33:22.293" v="1243" actId="255"/>
        <pc:sldMkLst>
          <pc:docMk/>
          <pc:sldMk cId="2900181433" sldId="268"/>
        </pc:sldMkLst>
        <pc:spChg chg="add mod">
          <ac:chgData name="이주혁" userId="caedbcbc-edcc-483d-a2c9-4cbd3f631e14" providerId="ADAL" clId="{84445708-F533-4179-A7DE-3B4B13C1D2D2}" dt="2019-06-12T09:33:22.293" v="1243" actId="255"/>
          <ac:spMkLst>
            <pc:docMk/>
            <pc:sldMk cId="2900181433" sldId="268"/>
            <ac:spMk id="26" creationId="{8425E2CD-AA5F-4761-8C21-DA667ADA56EA}"/>
          </ac:spMkLst>
        </pc:spChg>
      </pc:sldChg>
      <pc:sldChg chg="modAnim">
        <pc:chgData name="이주혁" userId="caedbcbc-edcc-483d-a2c9-4cbd3f631e14" providerId="ADAL" clId="{84445708-F533-4179-A7DE-3B4B13C1D2D2}" dt="2019-06-12T09:29:24.938" v="984"/>
        <pc:sldMkLst>
          <pc:docMk/>
          <pc:sldMk cId="1588785893" sldId="269"/>
        </pc:sldMkLst>
      </pc:sldChg>
      <pc:sldChg chg="addSp delSp modSp add modAnim">
        <pc:chgData name="이주혁" userId="caedbcbc-edcc-483d-a2c9-4cbd3f631e14" providerId="ADAL" clId="{84445708-F533-4179-A7DE-3B4B13C1D2D2}" dt="2019-06-12T09:57:01.251" v="1986" actId="1076"/>
        <pc:sldMkLst>
          <pc:docMk/>
          <pc:sldMk cId="971555283" sldId="270"/>
        </pc:sldMkLst>
        <pc:spChg chg="add del mod">
          <ac:chgData name="이주혁" userId="caedbcbc-edcc-483d-a2c9-4cbd3f631e14" providerId="ADAL" clId="{84445708-F533-4179-A7DE-3B4B13C1D2D2}" dt="2019-06-12T08:50:32.210" v="17" actId="478"/>
          <ac:spMkLst>
            <pc:docMk/>
            <pc:sldMk cId="971555283" sldId="270"/>
            <ac:spMk id="2" creationId="{C839192D-8387-4BA1-8504-D048D6EBFD14}"/>
          </ac:spMkLst>
        </pc:spChg>
        <pc:spChg chg="add mod">
          <ac:chgData name="이주혁" userId="caedbcbc-edcc-483d-a2c9-4cbd3f631e14" providerId="ADAL" clId="{84445708-F533-4179-A7DE-3B4B13C1D2D2}" dt="2019-06-12T08:55:30.186" v="557" actId="20577"/>
          <ac:spMkLst>
            <pc:docMk/>
            <pc:sldMk cId="971555283" sldId="270"/>
            <ac:spMk id="3" creationId="{1F408FCA-2483-4D36-9F3E-72CA3F6E2116}"/>
          </ac:spMkLst>
        </pc:spChg>
        <pc:spChg chg="add mod">
          <ac:chgData name="이주혁" userId="caedbcbc-edcc-483d-a2c9-4cbd3f631e14" providerId="ADAL" clId="{84445708-F533-4179-A7DE-3B4B13C1D2D2}" dt="2019-06-12T08:54:12.647" v="421" actId="20577"/>
          <ac:spMkLst>
            <pc:docMk/>
            <pc:sldMk cId="971555283" sldId="270"/>
            <ac:spMk id="4" creationId="{04E817D2-7CB0-4C4C-AC3E-7F8169FD16F1}"/>
          </ac:spMkLst>
        </pc:spChg>
        <pc:spChg chg="add mod">
          <ac:chgData name="이주혁" userId="caedbcbc-edcc-483d-a2c9-4cbd3f631e14" providerId="ADAL" clId="{84445708-F533-4179-A7DE-3B4B13C1D2D2}" dt="2019-06-12T08:54:38.933" v="443" actId="20577"/>
          <ac:spMkLst>
            <pc:docMk/>
            <pc:sldMk cId="971555283" sldId="270"/>
            <ac:spMk id="5" creationId="{291A725D-ACAD-41AD-83B1-51416A846E60}"/>
          </ac:spMkLst>
        </pc:spChg>
        <pc:spChg chg="add mod">
          <ac:chgData name="이주혁" userId="caedbcbc-edcc-483d-a2c9-4cbd3f631e14" providerId="ADAL" clId="{84445708-F533-4179-A7DE-3B4B13C1D2D2}" dt="2019-06-12T09:26:37.136" v="954" actId="1076"/>
          <ac:spMkLst>
            <pc:docMk/>
            <pc:sldMk cId="971555283" sldId="270"/>
            <ac:spMk id="6" creationId="{FD9208F1-69F5-4DCC-A0A9-0770D83E804F}"/>
          </ac:spMkLst>
        </pc:spChg>
        <pc:spChg chg="add mod">
          <ac:chgData name="이주혁" userId="caedbcbc-edcc-483d-a2c9-4cbd3f631e14" providerId="ADAL" clId="{84445708-F533-4179-A7DE-3B4B13C1D2D2}" dt="2019-06-12T08:55:16.154" v="541"/>
          <ac:spMkLst>
            <pc:docMk/>
            <pc:sldMk cId="971555283" sldId="270"/>
            <ac:spMk id="7" creationId="{CC4CC202-B233-4E12-9256-CF64DA2F58FD}"/>
          </ac:spMkLst>
        </pc:spChg>
        <pc:spChg chg="add mod">
          <ac:chgData name="이주혁" userId="caedbcbc-edcc-483d-a2c9-4cbd3f631e14" providerId="ADAL" clId="{84445708-F533-4179-A7DE-3B4B13C1D2D2}" dt="2019-06-12T09:44:39.129" v="1897"/>
          <ac:spMkLst>
            <pc:docMk/>
            <pc:sldMk cId="971555283" sldId="270"/>
            <ac:spMk id="8" creationId="{C31B7690-6A9E-4FFF-A2F6-9524982701C4}"/>
          </ac:spMkLst>
        </pc:spChg>
        <pc:spChg chg="add mod">
          <ac:chgData name="이주혁" userId="caedbcbc-edcc-483d-a2c9-4cbd3f631e14" providerId="ADAL" clId="{84445708-F533-4179-A7DE-3B4B13C1D2D2}" dt="2019-06-12T09:26:29.402" v="953" actId="1076"/>
          <ac:spMkLst>
            <pc:docMk/>
            <pc:sldMk cId="971555283" sldId="270"/>
            <ac:spMk id="9" creationId="{397E43AA-25C9-4918-9963-922006924045}"/>
          </ac:spMkLst>
        </pc:spChg>
        <pc:spChg chg="add del mod">
          <ac:chgData name="이주혁" userId="caedbcbc-edcc-483d-a2c9-4cbd3f631e14" providerId="ADAL" clId="{84445708-F533-4179-A7DE-3B4B13C1D2D2}" dt="2019-06-12T09:36:08.610" v="1416" actId="478"/>
          <ac:spMkLst>
            <pc:docMk/>
            <pc:sldMk cId="971555283" sldId="270"/>
            <ac:spMk id="14" creationId="{16A8FB92-A655-4372-AF93-CED9C6EAA077}"/>
          </ac:spMkLst>
        </pc:spChg>
        <pc:picChg chg="add mod">
          <ac:chgData name="이주혁" userId="caedbcbc-edcc-483d-a2c9-4cbd3f631e14" providerId="ADAL" clId="{84445708-F533-4179-A7DE-3B4B13C1D2D2}" dt="2019-06-12T09:57:01.251" v="1986" actId="1076"/>
          <ac:picMkLst>
            <pc:docMk/>
            <pc:sldMk cId="971555283" sldId="270"/>
            <ac:picMk id="11" creationId="{47698DEC-5A82-4D51-BECC-1630CBCF89D3}"/>
          </ac:picMkLst>
        </pc:picChg>
        <pc:picChg chg="add mod">
          <ac:chgData name="이주혁" userId="caedbcbc-edcc-483d-a2c9-4cbd3f631e14" providerId="ADAL" clId="{84445708-F533-4179-A7DE-3B4B13C1D2D2}" dt="2019-06-12T09:44:51.255" v="1901" actId="1076"/>
          <ac:picMkLst>
            <pc:docMk/>
            <pc:sldMk cId="971555283" sldId="270"/>
            <ac:picMk id="13" creationId="{1C6F6A54-DEEB-4724-9DED-34EBA6041333}"/>
          </ac:picMkLst>
        </pc:picChg>
      </pc:sldChg>
      <pc:sldChg chg="addSp delSp modSp add modAnim">
        <pc:chgData name="이주혁" userId="caedbcbc-edcc-483d-a2c9-4cbd3f631e14" providerId="ADAL" clId="{84445708-F533-4179-A7DE-3B4B13C1D2D2}" dt="2019-06-12T09:30:56.318" v="1065"/>
        <pc:sldMkLst>
          <pc:docMk/>
          <pc:sldMk cId="1139624058" sldId="271"/>
        </pc:sldMkLst>
        <pc:spChg chg="add del">
          <ac:chgData name="이주혁" userId="caedbcbc-edcc-483d-a2c9-4cbd3f631e14" providerId="ADAL" clId="{84445708-F533-4179-A7DE-3B4B13C1D2D2}" dt="2019-06-12T08:59:21.781" v="813"/>
          <ac:spMkLst>
            <pc:docMk/>
            <pc:sldMk cId="1139624058" sldId="271"/>
            <ac:spMk id="26" creationId="{D9AAAA50-7230-4DD2-8784-A77B623B8FDC}"/>
          </ac:spMkLst>
        </pc:spChg>
        <pc:spChg chg="add mod">
          <ac:chgData name="이주혁" userId="caedbcbc-edcc-483d-a2c9-4cbd3f631e14" providerId="ADAL" clId="{84445708-F533-4179-A7DE-3B4B13C1D2D2}" dt="2019-06-12T08:59:55.269" v="850" actId="20577"/>
          <ac:spMkLst>
            <pc:docMk/>
            <pc:sldMk cId="1139624058" sldId="271"/>
            <ac:spMk id="31" creationId="{FD8C4103-3732-4154-8E85-C5FD1B1955FF}"/>
          </ac:spMkLst>
        </pc:spChg>
        <pc:spChg chg="add del">
          <ac:chgData name="이주혁" userId="caedbcbc-edcc-483d-a2c9-4cbd3f631e14" providerId="ADAL" clId="{84445708-F533-4179-A7DE-3B4B13C1D2D2}" dt="2019-06-12T09:00:00.081" v="852"/>
          <ac:spMkLst>
            <pc:docMk/>
            <pc:sldMk cId="1139624058" sldId="271"/>
            <ac:spMk id="32" creationId="{AF9B1830-0D2D-4250-89F5-DB4B08264BE8}"/>
          </ac:spMkLst>
        </pc:spChg>
        <pc:spChg chg="mod">
          <ac:chgData name="이주혁" userId="caedbcbc-edcc-483d-a2c9-4cbd3f631e14" providerId="ADAL" clId="{84445708-F533-4179-A7DE-3B4B13C1D2D2}" dt="2019-06-12T08:59:18.002" v="811" actId="1076"/>
          <ac:spMkLst>
            <pc:docMk/>
            <pc:sldMk cId="1139624058" sldId="271"/>
            <ac:spMk id="33" creationId="{00000000-0000-0000-0000-000000000000}"/>
          </ac:spMkLst>
        </pc:spChg>
        <pc:spChg chg="add mod">
          <ac:chgData name="이주혁" userId="caedbcbc-edcc-483d-a2c9-4cbd3f631e14" providerId="ADAL" clId="{84445708-F533-4179-A7DE-3B4B13C1D2D2}" dt="2019-06-12T09:00:04.319" v="854" actId="571"/>
          <ac:spMkLst>
            <pc:docMk/>
            <pc:sldMk cId="1139624058" sldId="271"/>
            <ac:spMk id="35" creationId="{C5899049-3681-4CC0-B4B0-24A0C5C23BB7}"/>
          </ac:spMkLst>
        </pc:spChg>
        <pc:spChg chg="add mod">
          <ac:chgData name="이주혁" userId="caedbcbc-edcc-483d-a2c9-4cbd3f631e14" providerId="ADAL" clId="{84445708-F533-4179-A7DE-3B4B13C1D2D2}" dt="2019-06-12T09:00:21.982" v="879" actId="1076"/>
          <ac:spMkLst>
            <pc:docMk/>
            <pc:sldMk cId="1139624058" sldId="271"/>
            <ac:spMk id="36" creationId="{2BDD95E1-1CF4-4905-A9BC-ACA6D07A47FE}"/>
          </ac:spMkLst>
        </pc:spChg>
        <pc:spChg chg="add mod">
          <ac:chgData name="이주혁" userId="caedbcbc-edcc-483d-a2c9-4cbd3f631e14" providerId="ADAL" clId="{84445708-F533-4179-A7DE-3B4B13C1D2D2}" dt="2019-06-12T09:00:39.669" v="918" actId="1076"/>
          <ac:spMkLst>
            <pc:docMk/>
            <pc:sldMk cId="1139624058" sldId="271"/>
            <ac:spMk id="37" creationId="{3365DB04-F43E-401E-BA63-27D61DF621BD}"/>
          </ac:spMkLst>
        </pc:spChg>
        <pc:spChg chg="add mod">
          <ac:chgData name="이주혁" userId="caedbcbc-edcc-483d-a2c9-4cbd3f631e14" providerId="ADAL" clId="{84445708-F533-4179-A7DE-3B4B13C1D2D2}" dt="2019-06-12T09:00:58.377" v="949"/>
          <ac:spMkLst>
            <pc:docMk/>
            <pc:sldMk cId="1139624058" sldId="271"/>
            <ac:spMk id="38" creationId="{3195B00B-9664-4AEC-8712-78857EC94031}"/>
          </ac:spMkLst>
        </pc:spChg>
        <pc:picChg chg="add mod">
          <ac:chgData name="이주혁" userId="caedbcbc-edcc-483d-a2c9-4cbd3f631e14" providerId="ADAL" clId="{84445708-F533-4179-A7DE-3B4B13C1D2D2}" dt="2019-06-12T09:00:04.319" v="854" actId="571"/>
          <ac:picMkLst>
            <pc:docMk/>
            <pc:sldMk cId="1139624058" sldId="271"/>
            <ac:picMk id="34" creationId="{E6C7E8FC-B7B2-4377-9F29-6FBF5568DBD0}"/>
          </ac:picMkLst>
        </pc:picChg>
      </pc:sldChg>
      <pc:sldChg chg="addSp delSp modSp add">
        <pc:chgData name="이주혁" userId="caedbcbc-edcc-483d-a2c9-4cbd3f631e14" providerId="ADAL" clId="{84445708-F533-4179-A7DE-3B4B13C1D2D2}" dt="2019-06-12T09:45:02.234" v="1925" actId="20577"/>
        <pc:sldMkLst>
          <pc:docMk/>
          <pc:sldMk cId="170329499" sldId="272"/>
        </pc:sldMkLst>
        <pc:spChg chg="add mod">
          <ac:chgData name="이주혁" userId="caedbcbc-edcc-483d-a2c9-4cbd3f631e14" providerId="ADAL" clId="{84445708-F533-4179-A7DE-3B4B13C1D2D2}" dt="2019-06-12T09:38:40.488" v="1585" actId="1076"/>
          <ac:spMkLst>
            <pc:docMk/>
            <pc:sldMk cId="170329499" sldId="272"/>
            <ac:spMk id="2" creationId="{C3D12399-FF6D-4998-B081-C9535948541B}"/>
          </ac:spMkLst>
        </pc:spChg>
        <pc:spChg chg="add mod">
          <ac:chgData name="이주혁" userId="caedbcbc-edcc-483d-a2c9-4cbd3f631e14" providerId="ADAL" clId="{84445708-F533-4179-A7DE-3B4B13C1D2D2}" dt="2019-06-12T09:38:22.178" v="1531" actId="20577"/>
          <ac:spMkLst>
            <pc:docMk/>
            <pc:sldMk cId="170329499" sldId="272"/>
            <ac:spMk id="3" creationId="{BDB826AF-1492-402B-9EAF-C484AA17698A}"/>
          </ac:spMkLst>
        </pc:spChg>
        <pc:spChg chg="add del mod">
          <ac:chgData name="이주혁" userId="caedbcbc-edcc-483d-a2c9-4cbd3f631e14" providerId="ADAL" clId="{84445708-F533-4179-A7DE-3B4B13C1D2D2}" dt="2019-06-12T09:40:23.411" v="1591" actId="478"/>
          <ac:spMkLst>
            <pc:docMk/>
            <pc:sldMk cId="170329499" sldId="272"/>
            <ac:spMk id="6" creationId="{91C28B34-F9FE-4E7D-A9BE-1B9AD8978128}"/>
          </ac:spMkLst>
        </pc:spChg>
        <pc:spChg chg="add mod">
          <ac:chgData name="이주혁" userId="caedbcbc-edcc-483d-a2c9-4cbd3f631e14" providerId="ADAL" clId="{84445708-F533-4179-A7DE-3B4B13C1D2D2}" dt="2019-06-12T09:45:02.234" v="1925" actId="20577"/>
          <ac:spMkLst>
            <pc:docMk/>
            <pc:sldMk cId="170329499" sldId="272"/>
            <ac:spMk id="7" creationId="{2EF71914-677A-46FC-9842-4F41859EC5D8}"/>
          </ac:spMkLst>
        </pc:spChg>
        <pc:picChg chg="add mod">
          <ac:chgData name="이주혁" userId="caedbcbc-edcc-483d-a2c9-4cbd3f631e14" providerId="ADAL" clId="{84445708-F533-4179-A7DE-3B4B13C1D2D2}" dt="2019-06-12T09:40:11.843" v="1588" actId="1076"/>
          <ac:picMkLst>
            <pc:docMk/>
            <pc:sldMk cId="170329499" sldId="272"/>
            <ac:picMk id="5" creationId="{E9D8E6F4-8AD6-42B6-9CFA-5B28328581B7}"/>
          </ac:picMkLst>
        </pc:picChg>
      </pc:sldChg>
      <pc:sldChg chg="add del">
        <pc:chgData name="이주혁" userId="caedbcbc-edcc-483d-a2c9-4cbd3f631e14" providerId="ADAL" clId="{84445708-F533-4179-A7DE-3B4B13C1D2D2}" dt="2019-06-12T09:11:07.107" v="951" actId="2696"/>
        <pc:sldMkLst>
          <pc:docMk/>
          <pc:sldMk cId="230415320" sldId="272"/>
        </pc:sldMkLst>
      </pc:sldChg>
      <pc:sldChg chg="addSp modSp add">
        <pc:chgData name="이주혁" userId="caedbcbc-edcc-483d-a2c9-4cbd3f631e14" providerId="ADAL" clId="{84445708-F533-4179-A7DE-3B4B13C1D2D2}" dt="2019-06-12T09:41:58.973" v="1817" actId="1076"/>
        <pc:sldMkLst>
          <pc:docMk/>
          <pc:sldMk cId="2589967437" sldId="273"/>
        </pc:sldMkLst>
        <pc:spChg chg="add mod">
          <ac:chgData name="이주혁" userId="caedbcbc-edcc-483d-a2c9-4cbd3f631e14" providerId="ADAL" clId="{84445708-F533-4179-A7DE-3B4B13C1D2D2}" dt="2019-06-12T09:41:20.440" v="1741" actId="20577"/>
          <ac:spMkLst>
            <pc:docMk/>
            <pc:sldMk cId="2589967437" sldId="273"/>
            <ac:spMk id="2" creationId="{0A6EC88F-95CF-4274-A4FA-1A2C1E6ACC3B}"/>
          </ac:spMkLst>
        </pc:spChg>
        <pc:spChg chg="add mod">
          <ac:chgData name="이주혁" userId="caedbcbc-edcc-483d-a2c9-4cbd3f631e14" providerId="ADAL" clId="{84445708-F533-4179-A7DE-3B4B13C1D2D2}" dt="2019-06-12T09:41:58.973" v="1817" actId="1076"/>
          <ac:spMkLst>
            <pc:docMk/>
            <pc:sldMk cId="2589967437" sldId="273"/>
            <ac:spMk id="3" creationId="{50C9C931-E860-4735-8612-91F9409242AA}"/>
          </ac:spMkLst>
        </pc:spChg>
      </pc:sldChg>
      <pc:sldChg chg="addSp modSp add">
        <pc:chgData name="이주혁" userId="caedbcbc-edcc-483d-a2c9-4cbd3f631e14" providerId="ADAL" clId="{84445708-F533-4179-A7DE-3B4B13C1D2D2}" dt="2019-06-12T09:42:12.575" v="1825" actId="20577"/>
        <pc:sldMkLst>
          <pc:docMk/>
          <pc:sldMk cId="3918561125" sldId="274"/>
        </pc:sldMkLst>
        <pc:spChg chg="add mod">
          <ac:chgData name="이주혁" userId="caedbcbc-edcc-483d-a2c9-4cbd3f631e14" providerId="ADAL" clId="{84445708-F533-4179-A7DE-3B4B13C1D2D2}" dt="2019-06-12T09:42:12.575" v="1825" actId="20577"/>
          <ac:spMkLst>
            <pc:docMk/>
            <pc:sldMk cId="3918561125" sldId="274"/>
            <ac:spMk id="2" creationId="{2879B9BE-0EDB-4EF8-952D-4E60280E9709}"/>
          </ac:spMkLst>
        </pc:spChg>
      </pc:sldChg>
      <pc:sldChg chg="addSp modSp add ord">
        <pc:chgData name="이주혁" userId="caedbcbc-edcc-483d-a2c9-4cbd3f631e14" providerId="ADAL" clId="{84445708-F533-4179-A7DE-3B4B13C1D2D2}" dt="2019-06-12T09:49:44.356" v="1984" actId="1076"/>
        <pc:sldMkLst>
          <pc:docMk/>
          <pc:sldMk cId="3072116973" sldId="275"/>
        </pc:sldMkLst>
        <pc:spChg chg="add mod">
          <ac:chgData name="이주혁" userId="caedbcbc-edcc-483d-a2c9-4cbd3f631e14" providerId="ADAL" clId="{84445708-F533-4179-A7DE-3B4B13C1D2D2}" dt="2019-06-12T09:48:29.761" v="1935"/>
          <ac:spMkLst>
            <pc:docMk/>
            <pc:sldMk cId="3072116973" sldId="275"/>
            <ac:spMk id="2" creationId="{7B159E4D-2392-4401-93DC-ADE47F0DC445}"/>
          </ac:spMkLst>
        </pc:spChg>
        <pc:spChg chg="add mod">
          <ac:chgData name="이주혁" userId="caedbcbc-edcc-483d-a2c9-4cbd3f631e14" providerId="ADAL" clId="{84445708-F533-4179-A7DE-3B4B13C1D2D2}" dt="2019-06-12T09:49:44.356" v="1984" actId="1076"/>
          <ac:spMkLst>
            <pc:docMk/>
            <pc:sldMk cId="3072116973" sldId="275"/>
            <ac:spMk id="3" creationId="{B269D18B-44BC-4E69-B340-2C82E09952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0986E-76A5-4066-91FE-664345D8C274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7109C-7CC4-4F98-8ACF-629C3340B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248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59A7E-0CB4-44B0-ABB3-8E968639F725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2118D-636A-4261-94F1-08D8833C9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74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microsoft.com/office/2007/relationships/hdphoto" Target="../media/hdphoto6.wdp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10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232E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막힌 원호 28"/>
          <p:cNvSpPr/>
          <p:nvPr userDrawn="1"/>
        </p:nvSpPr>
        <p:spPr>
          <a:xfrm>
            <a:off x="3649980" y="982980"/>
            <a:ext cx="4892040" cy="4892040"/>
          </a:xfrm>
          <a:prstGeom prst="blockArc">
            <a:avLst>
              <a:gd name="adj1" fmla="val 11673507"/>
              <a:gd name="adj2" fmla="val 17737534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막힌 원호 31"/>
          <p:cNvSpPr/>
          <p:nvPr userDrawn="1"/>
        </p:nvSpPr>
        <p:spPr>
          <a:xfrm flipV="1">
            <a:off x="3649980" y="960120"/>
            <a:ext cx="4892040" cy="4892040"/>
          </a:xfrm>
          <a:prstGeom prst="blockArc">
            <a:avLst>
              <a:gd name="adj1" fmla="val 11902818"/>
              <a:gd name="adj2" fmla="val 20502563"/>
              <a:gd name="adj3" fmla="val 4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막힌 원호 32"/>
          <p:cNvSpPr/>
          <p:nvPr userDrawn="1"/>
        </p:nvSpPr>
        <p:spPr>
          <a:xfrm rot="5400000" flipH="1">
            <a:off x="3649980" y="982980"/>
            <a:ext cx="4892040" cy="4892040"/>
          </a:xfrm>
          <a:prstGeom prst="blockArc">
            <a:avLst>
              <a:gd name="adj1" fmla="val 17037329"/>
              <a:gd name="adj2" fmla="val 19661597"/>
              <a:gd name="adj3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53" name="제목 2052"/>
          <p:cNvSpPr>
            <a:spLocks noGrp="1"/>
          </p:cNvSpPr>
          <p:nvPr>
            <p:ph type="title" hasCustomPrompt="1"/>
          </p:nvPr>
        </p:nvSpPr>
        <p:spPr>
          <a:xfrm>
            <a:off x="3076111" y="2988871"/>
            <a:ext cx="6065178" cy="891381"/>
          </a:xfrm>
          <a:prstGeom prst="rect">
            <a:avLst/>
          </a:prstGeom>
          <a:noFill/>
          <a:ln w="38100">
            <a:noFill/>
          </a:ln>
          <a:effectLst>
            <a:outerShdw blurRad="165100" dir="2700000" algn="tl" rotWithShape="0">
              <a:srgbClr val="002060">
                <a:alpha val="40000"/>
              </a:srgbClr>
            </a:outerShdw>
          </a:effectLst>
        </p:spPr>
        <p:txBody>
          <a:bodyPr anchor="ctr"/>
          <a:lstStyle>
            <a:lvl1pPr algn="dist">
              <a:lnSpc>
                <a:spcPct val="100000"/>
              </a:lnSpc>
              <a:defRPr sz="4800" spc="600" baseline="0">
                <a:ln w="25400">
                  <a:solidFill>
                    <a:schemeClr val="bg1"/>
                  </a:solidFill>
                </a:ln>
                <a:noFill/>
                <a:effectLst>
                  <a:glow rad="139700">
                    <a:schemeClr val="accent1">
                      <a:alpha val="50000"/>
                    </a:schemeClr>
                  </a:glow>
                  <a:outerShdw blurRad="165100" dir="2700000" algn="tl" rotWithShape="0">
                    <a:srgbClr val="002060">
                      <a:alpha val="4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054" name="현 2053"/>
          <p:cNvSpPr/>
          <p:nvPr userDrawn="1"/>
        </p:nvSpPr>
        <p:spPr>
          <a:xfrm>
            <a:off x="3759200" y="4103831"/>
            <a:ext cx="4689764" cy="1744555"/>
          </a:xfrm>
          <a:custGeom>
            <a:avLst/>
            <a:gdLst>
              <a:gd name="connsiteX0" fmla="*/ 4612322 w 4632959"/>
              <a:gd name="connsiteY0" fmla="*/ 2206211 h 3893820"/>
              <a:gd name="connsiteX1" fmla="*/ 2329222 w 4632959"/>
              <a:gd name="connsiteY1" fmla="*/ 3893791 h 3893820"/>
              <a:gd name="connsiteX2" fmla="*/ 25689 w 4632959"/>
              <a:gd name="connsiteY2" fmla="*/ 2236056 h 3893820"/>
              <a:gd name="connsiteX3" fmla="*/ 4612322 w 4632959"/>
              <a:gd name="connsiteY3" fmla="*/ 2206211 h 3893820"/>
              <a:gd name="connsiteX0" fmla="*/ 4586633 w 4586633"/>
              <a:gd name="connsiteY0" fmla="*/ 0 h 1687609"/>
              <a:gd name="connsiteX1" fmla="*/ 2303533 w 4586633"/>
              <a:gd name="connsiteY1" fmla="*/ 1687580 h 1687609"/>
              <a:gd name="connsiteX2" fmla="*/ 0 w 4586633"/>
              <a:gd name="connsiteY2" fmla="*/ 29845 h 1687609"/>
              <a:gd name="connsiteX3" fmla="*/ 4586633 w 4586633"/>
              <a:gd name="connsiteY3" fmla="*/ 0 h 1687609"/>
              <a:gd name="connsiteX0" fmla="*/ 4586633 w 4586633"/>
              <a:gd name="connsiteY0" fmla="*/ 0 h 1672370"/>
              <a:gd name="connsiteX1" fmla="*/ 2364493 w 4586633"/>
              <a:gd name="connsiteY1" fmla="*/ 1672340 h 1672370"/>
              <a:gd name="connsiteX2" fmla="*/ 0 w 4586633"/>
              <a:gd name="connsiteY2" fmla="*/ 29845 h 1672370"/>
              <a:gd name="connsiteX3" fmla="*/ 4586633 w 4586633"/>
              <a:gd name="connsiteY3" fmla="*/ 0 h 1672370"/>
              <a:gd name="connsiteX0" fmla="*/ 4586633 w 4586633"/>
              <a:gd name="connsiteY0" fmla="*/ 0 h 1672370"/>
              <a:gd name="connsiteX1" fmla="*/ 2364493 w 4586633"/>
              <a:gd name="connsiteY1" fmla="*/ 1672340 h 1672370"/>
              <a:gd name="connsiteX2" fmla="*/ 0 w 4586633"/>
              <a:gd name="connsiteY2" fmla="*/ 29845 h 1672370"/>
              <a:gd name="connsiteX3" fmla="*/ 4586633 w 4586633"/>
              <a:gd name="connsiteY3" fmla="*/ 0 h 1672370"/>
              <a:gd name="connsiteX0" fmla="*/ 4586633 w 4586633"/>
              <a:gd name="connsiteY0" fmla="*/ 0 h 1672370"/>
              <a:gd name="connsiteX1" fmla="*/ 2364493 w 4586633"/>
              <a:gd name="connsiteY1" fmla="*/ 1672340 h 1672370"/>
              <a:gd name="connsiteX2" fmla="*/ 0 w 4586633"/>
              <a:gd name="connsiteY2" fmla="*/ 29845 h 1672370"/>
              <a:gd name="connsiteX3" fmla="*/ 4586633 w 4586633"/>
              <a:gd name="connsiteY3" fmla="*/ 0 h 1672370"/>
              <a:gd name="connsiteX0" fmla="*/ 4586633 w 4586633"/>
              <a:gd name="connsiteY0" fmla="*/ 0 h 1672380"/>
              <a:gd name="connsiteX1" fmla="*/ 2364493 w 4586633"/>
              <a:gd name="connsiteY1" fmla="*/ 1672340 h 1672380"/>
              <a:gd name="connsiteX2" fmla="*/ 0 w 4586633"/>
              <a:gd name="connsiteY2" fmla="*/ 29845 h 1672380"/>
              <a:gd name="connsiteX3" fmla="*/ 4586633 w 4586633"/>
              <a:gd name="connsiteY3" fmla="*/ 0 h 1672380"/>
              <a:gd name="connsiteX0" fmla="*/ 4586633 w 4586633"/>
              <a:gd name="connsiteY0" fmla="*/ 0 h 1672340"/>
              <a:gd name="connsiteX1" fmla="*/ 2364493 w 4586633"/>
              <a:gd name="connsiteY1" fmla="*/ 1672340 h 1672340"/>
              <a:gd name="connsiteX2" fmla="*/ 0 w 4586633"/>
              <a:gd name="connsiteY2" fmla="*/ 29845 h 1672340"/>
              <a:gd name="connsiteX3" fmla="*/ 4586633 w 4586633"/>
              <a:gd name="connsiteY3" fmla="*/ 0 h 1672340"/>
              <a:gd name="connsiteX0" fmla="*/ 4586633 w 4586633"/>
              <a:gd name="connsiteY0" fmla="*/ 0 h 1672340"/>
              <a:gd name="connsiteX1" fmla="*/ 2364493 w 4586633"/>
              <a:gd name="connsiteY1" fmla="*/ 1672340 h 1672340"/>
              <a:gd name="connsiteX2" fmla="*/ 0 w 4586633"/>
              <a:gd name="connsiteY2" fmla="*/ 29845 h 1672340"/>
              <a:gd name="connsiteX3" fmla="*/ 4586633 w 4586633"/>
              <a:gd name="connsiteY3" fmla="*/ 0 h 1672340"/>
              <a:gd name="connsiteX0" fmla="*/ 4592865 w 4592865"/>
              <a:gd name="connsiteY0" fmla="*/ 0 h 1672340"/>
              <a:gd name="connsiteX1" fmla="*/ 2364493 w 4592865"/>
              <a:gd name="connsiteY1" fmla="*/ 1672340 h 1672340"/>
              <a:gd name="connsiteX2" fmla="*/ 0 w 4592865"/>
              <a:gd name="connsiteY2" fmla="*/ 29845 h 1672340"/>
              <a:gd name="connsiteX3" fmla="*/ 4592865 w 4592865"/>
              <a:gd name="connsiteY3" fmla="*/ 0 h 1672340"/>
              <a:gd name="connsiteX0" fmla="*/ 4592865 w 4592865"/>
              <a:gd name="connsiteY0" fmla="*/ 0 h 1672340"/>
              <a:gd name="connsiteX1" fmla="*/ 2364493 w 4592865"/>
              <a:gd name="connsiteY1" fmla="*/ 1672340 h 1672340"/>
              <a:gd name="connsiteX2" fmla="*/ 0 w 4592865"/>
              <a:gd name="connsiteY2" fmla="*/ 29845 h 1672340"/>
              <a:gd name="connsiteX3" fmla="*/ 4592865 w 4592865"/>
              <a:gd name="connsiteY3" fmla="*/ 0 h 1672340"/>
              <a:gd name="connsiteX0" fmla="*/ 4592865 w 4592865"/>
              <a:gd name="connsiteY0" fmla="*/ 0 h 1672340"/>
              <a:gd name="connsiteX1" fmla="*/ 2364493 w 4592865"/>
              <a:gd name="connsiteY1" fmla="*/ 1672340 h 1672340"/>
              <a:gd name="connsiteX2" fmla="*/ 0 w 4592865"/>
              <a:gd name="connsiteY2" fmla="*/ 29845 h 1672340"/>
              <a:gd name="connsiteX3" fmla="*/ 4592865 w 4592865"/>
              <a:gd name="connsiteY3" fmla="*/ 0 h 1672340"/>
              <a:gd name="connsiteX0" fmla="*/ 4592865 w 4592865"/>
              <a:gd name="connsiteY0" fmla="*/ 0 h 1647779"/>
              <a:gd name="connsiteX1" fmla="*/ 2370725 w 4592865"/>
              <a:gd name="connsiteY1" fmla="*/ 1647779 h 1647779"/>
              <a:gd name="connsiteX2" fmla="*/ 0 w 4592865"/>
              <a:gd name="connsiteY2" fmla="*/ 29845 h 1647779"/>
              <a:gd name="connsiteX3" fmla="*/ 4592865 w 4592865"/>
              <a:gd name="connsiteY3" fmla="*/ 0 h 1647779"/>
              <a:gd name="connsiteX0" fmla="*/ 4592865 w 4592865"/>
              <a:gd name="connsiteY0" fmla="*/ 0 h 1647779"/>
              <a:gd name="connsiteX1" fmla="*/ 2264784 w 4592865"/>
              <a:gd name="connsiteY1" fmla="*/ 1647779 h 1647779"/>
              <a:gd name="connsiteX2" fmla="*/ 0 w 4592865"/>
              <a:gd name="connsiteY2" fmla="*/ 29845 h 1647779"/>
              <a:gd name="connsiteX3" fmla="*/ 4592865 w 4592865"/>
              <a:gd name="connsiteY3" fmla="*/ 0 h 1647779"/>
              <a:gd name="connsiteX0" fmla="*/ 4592865 w 4592865"/>
              <a:gd name="connsiteY0" fmla="*/ 0 h 1647779"/>
              <a:gd name="connsiteX1" fmla="*/ 2302176 w 4592865"/>
              <a:gd name="connsiteY1" fmla="*/ 1647779 h 1647779"/>
              <a:gd name="connsiteX2" fmla="*/ 0 w 4592865"/>
              <a:gd name="connsiteY2" fmla="*/ 29845 h 1647779"/>
              <a:gd name="connsiteX3" fmla="*/ 4592865 w 4592865"/>
              <a:gd name="connsiteY3" fmla="*/ 0 h 1647779"/>
              <a:gd name="connsiteX0" fmla="*/ 4592865 w 4592865"/>
              <a:gd name="connsiteY0" fmla="*/ 0 h 1647779"/>
              <a:gd name="connsiteX1" fmla="*/ 2302176 w 4592865"/>
              <a:gd name="connsiteY1" fmla="*/ 1647779 h 1647779"/>
              <a:gd name="connsiteX2" fmla="*/ 0 w 4592865"/>
              <a:gd name="connsiteY2" fmla="*/ 29845 h 1647779"/>
              <a:gd name="connsiteX3" fmla="*/ 4592865 w 4592865"/>
              <a:gd name="connsiteY3" fmla="*/ 0 h 1647779"/>
              <a:gd name="connsiteX0" fmla="*/ 4592865 w 4592865"/>
              <a:gd name="connsiteY0" fmla="*/ 0 h 1647779"/>
              <a:gd name="connsiteX1" fmla="*/ 2302176 w 4592865"/>
              <a:gd name="connsiteY1" fmla="*/ 1647779 h 1647779"/>
              <a:gd name="connsiteX2" fmla="*/ 0 w 4592865"/>
              <a:gd name="connsiteY2" fmla="*/ 29845 h 1647779"/>
              <a:gd name="connsiteX3" fmla="*/ 4592865 w 4592865"/>
              <a:gd name="connsiteY3" fmla="*/ 0 h 1647779"/>
              <a:gd name="connsiteX0" fmla="*/ 4592865 w 4592865"/>
              <a:gd name="connsiteY0" fmla="*/ 0 h 1647779"/>
              <a:gd name="connsiteX1" fmla="*/ 2302176 w 4592865"/>
              <a:gd name="connsiteY1" fmla="*/ 1647779 h 1647779"/>
              <a:gd name="connsiteX2" fmla="*/ 0 w 4592865"/>
              <a:gd name="connsiteY2" fmla="*/ 29845 h 1647779"/>
              <a:gd name="connsiteX3" fmla="*/ 4592865 w 4592865"/>
              <a:gd name="connsiteY3" fmla="*/ 0 h 1647779"/>
              <a:gd name="connsiteX0" fmla="*/ 4555474 w 4555474"/>
              <a:gd name="connsiteY0" fmla="*/ 0 h 1647779"/>
              <a:gd name="connsiteX1" fmla="*/ 2264785 w 4555474"/>
              <a:gd name="connsiteY1" fmla="*/ 1647779 h 1647779"/>
              <a:gd name="connsiteX2" fmla="*/ 0 w 4555474"/>
              <a:gd name="connsiteY2" fmla="*/ 42125 h 1647779"/>
              <a:gd name="connsiteX3" fmla="*/ 4555474 w 4555474"/>
              <a:gd name="connsiteY3" fmla="*/ 0 h 1647779"/>
              <a:gd name="connsiteX0" fmla="*/ 4561706 w 4561706"/>
              <a:gd name="connsiteY0" fmla="*/ 0 h 1647779"/>
              <a:gd name="connsiteX1" fmla="*/ 2271017 w 4561706"/>
              <a:gd name="connsiteY1" fmla="*/ 1647779 h 1647779"/>
              <a:gd name="connsiteX2" fmla="*/ 0 w 4561706"/>
              <a:gd name="connsiteY2" fmla="*/ 29845 h 1647779"/>
              <a:gd name="connsiteX3" fmla="*/ 4561706 w 4561706"/>
              <a:gd name="connsiteY3" fmla="*/ 0 h 1647779"/>
              <a:gd name="connsiteX0" fmla="*/ 4561706 w 4561706"/>
              <a:gd name="connsiteY0" fmla="*/ 0 h 1647779"/>
              <a:gd name="connsiteX1" fmla="*/ 2271017 w 4561706"/>
              <a:gd name="connsiteY1" fmla="*/ 1647779 h 1647779"/>
              <a:gd name="connsiteX2" fmla="*/ 0 w 4561706"/>
              <a:gd name="connsiteY2" fmla="*/ 29845 h 1647779"/>
              <a:gd name="connsiteX3" fmla="*/ 4561706 w 4561706"/>
              <a:gd name="connsiteY3" fmla="*/ 0 h 1647779"/>
              <a:gd name="connsiteX0" fmla="*/ 4561706 w 4561706"/>
              <a:gd name="connsiteY0" fmla="*/ 0 h 1647779"/>
              <a:gd name="connsiteX1" fmla="*/ 2271017 w 4561706"/>
              <a:gd name="connsiteY1" fmla="*/ 1647779 h 1647779"/>
              <a:gd name="connsiteX2" fmla="*/ 0 w 4561706"/>
              <a:gd name="connsiteY2" fmla="*/ 29845 h 1647779"/>
              <a:gd name="connsiteX3" fmla="*/ 4561706 w 4561706"/>
              <a:gd name="connsiteY3" fmla="*/ 0 h 1647779"/>
              <a:gd name="connsiteX0" fmla="*/ 4561706 w 4561706"/>
              <a:gd name="connsiteY0" fmla="*/ 0 h 1647779"/>
              <a:gd name="connsiteX1" fmla="*/ 2271017 w 4561706"/>
              <a:gd name="connsiteY1" fmla="*/ 1647779 h 1647779"/>
              <a:gd name="connsiteX2" fmla="*/ 0 w 4561706"/>
              <a:gd name="connsiteY2" fmla="*/ 29845 h 1647779"/>
              <a:gd name="connsiteX3" fmla="*/ 4561706 w 4561706"/>
              <a:gd name="connsiteY3" fmla="*/ 0 h 1647779"/>
              <a:gd name="connsiteX0" fmla="*/ 4561706 w 4561706"/>
              <a:gd name="connsiteY0" fmla="*/ 0 h 1641915"/>
              <a:gd name="connsiteX1" fmla="*/ 2271017 w 4561706"/>
              <a:gd name="connsiteY1" fmla="*/ 1641915 h 1641915"/>
              <a:gd name="connsiteX2" fmla="*/ 0 w 4561706"/>
              <a:gd name="connsiteY2" fmla="*/ 29845 h 1641915"/>
              <a:gd name="connsiteX3" fmla="*/ 4561706 w 4561706"/>
              <a:gd name="connsiteY3" fmla="*/ 0 h 1641915"/>
              <a:gd name="connsiteX0" fmla="*/ 4561706 w 4561706"/>
              <a:gd name="connsiteY0" fmla="*/ 0 h 1641915"/>
              <a:gd name="connsiteX1" fmla="*/ 2271017 w 4561706"/>
              <a:gd name="connsiteY1" fmla="*/ 1641915 h 1641915"/>
              <a:gd name="connsiteX2" fmla="*/ 0 w 4561706"/>
              <a:gd name="connsiteY2" fmla="*/ 29845 h 1641915"/>
              <a:gd name="connsiteX3" fmla="*/ 4561706 w 4561706"/>
              <a:gd name="connsiteY3" fmla="*/ 0 h 1641915"/>
              <a:gd name="connsiteX0" fmla="*/ 4561706 w 4561706"/>
              <a:gd name="connsiteY0" fmla="*/ 0 h 1641915"/>
              <a:gd name="connsiteX1" fmla="*/ 2271017 w 4561706"/>
              <a:gd name="connsiteY1" fmla="*/ 1641915 h 1641915"/>
              <a:gd name="connsiteX2" fmla="*/ 0 w 4561706"/>
              <a:gd name="connsiteY2" fmla="*/ 29845 h 1641915"/>
              <a:gd name="connsiteX3" fmla="*/ 4561706 w 4561706"/>
              <a:gd name="connsiteY3" fmla="*/ 0 h 1641915"/>
              <a:gd name="connsiteX0" fmla="*/ 4580402 w 4580402"/>
              <a:gd name="connsiteY0" fmla="*/ 0 h 1641915"/>
              <a:gd name="connsiteX1" fmla="*/ 2271017 w 4580402"/>
              <a:gd name="connsiteY1" fmla="*/ 1641915 h 1641915"/>
              <a:gd name="connsiteX2" fmla="*/ 0 w 4580402"/>
              <a:gd name="connsiteY2" fmla="*/ 29845 h 1641915"/>
              <a:gd name="connsiteX3" fmla="*/ 4580402 w 4580402"/>
              <a:gd name="connsiteY3" fmla="*/ 0 h 1641915"/>
              <a:gd name="connsiteX0" fmla="*/ 4580402 w 4580402"/>
              <a:gd name="connsiteY0" fmla="*/ 0 h 1642432"/>
              <a:gd name="connsiteX1" fmla="*/ 2271017 w 4580402"/>
              <a:gd name="connsiteY1" fmla="*/ 1641915 h 1642432"/>
              <a:gd name="connsiteX2" fmla="*/ 0 w 4580402"/>
              <a:gd name="connsiteY2" fmla="*/ 29845 h 1642432"/>
              <a:gd name="connsiteX3" fmla="*/ 4580402 w 4580402"/>
              <a:gd name="connsiteY3" fmla="*/ 0 h 1642432"/>
              <a:gd name="connsiteX0" fmla="*/ 4580402 w 4580402"/>
              <a:gd name="connsiteY0" fmla="*/ 0 h 1642035"/>
              <a:gd name="connsiteX1" fmla="*/ 2271017 w 4580402"/>
              <a:gd name="connsiteY1" fmla="*/ 1641915 h 1642035"/>
              <a:gd name="connsiteX2" fmla="*/ 0 w 4580402"/>
              <a:gd name="connsiteY2" fmla="*/ 29845 h 1642035"/>
              <a:gd name="connsiteX3" fmla="*/ 4580402 w 4580402"/>
              <a:gd name="connsiteY3" fmla="*/ 0 h 1642035"/>
              <a:gd name="connsiteX0" fmla="*/ 4599098 w 4599098"/>
              <a:gd name="connsiteY0" fmla="*/ 0 h 1659624"/>
              <a:gd name="connsiteX1" fmla="*/ 2271017 w 4599098"/>
              <a:gd name="connsiteY1" fmla="*/ 1659507 h 1659624"/>
              <a:gd name="connsiteX2" fmla="*/ 0 w 4599098"/>
              <a:gd name="connsiteY2" fmla="*/ 47437 h 1659624"/>
              <a:gd name="connsiteX3" fmla="*/ 4599098 w 4599098"/>
              <a:gd name="connsiteY3" fmla="*/ 0 h 1659624"/>
              <a:gd name="connsiteX0" fmla="*/ 4599098 w 4599098"/>
              <a:gd name="connsiteY0" fmla="*/ 0 h 1659618"/>
              <a:gd name="connsiteX1" fmla="*/ 2271017 w 4599098"/>
              <a:gd name="connsiteY1" fmla="*/ 1659507 h 1659618"/>
              <a:gd name="connsiteX2" fmla="*/ 0 w 4599098"/>
              <a:gd name="connsiteY2" fmla="*/ 47437 h 1659618"/>
              <a:gd name="connsiteX3" fmla="*/ 4599098 w 4599098"/>
              <a:gd name="connsiteY3" fmla="*/ 0 h 1659618"/>
              <a:gd name="connsiteX0" fmla="*/ 4611562 w 4611562"/>
              <a:gd name="connsiteY0" fmla="*/ 0 h 1659618"/>
              <a:gd name="connsiteX1" fmla="*/ 2283481 w 4611562"/>
              <a:gd name="connsiteY1" fmla="*/ 1659507 h 1659618"/>
              <a:gd name="connsiteX2" fmla="*/ 0 w 4611562"/>
              <a:gd name="connsiteY2" fmla="*/ 53301 h 1659618"/>
              <a:gd name="connsiteX3" fmla="*/ 4611562 w 4611562"/>
              <a:gd name="connsiteY3" fmla="*/ 0 h 1659618"/>
              <a:gd name="connsiteX0" fmla="*/ 4611562 w 4611562"/>
              <a:gd name="connsiteY0" fmla="*/ 0 h 1612713"/>
              <a:gd name="connsiteX1" fmla="*/ 2264785 w 4611562"/>
              <a:gd name="connsiteY1" fmla="*/ 1612595 h 1612713"/>
              <a:gd name="connsiteX2" fmla="*/ 0 w 4611562"/>
              <a:gd name="connsiteY2" fmla="*/ 53301 h 1612713"/>
              <a:gd name="connsiteX3" fmla="*/ 4611562 w 4611562"/>
              <a:gd name="connsiteY3" fmla="*/ 0 h 1612713"/>
              <a:gd name="connsiteX0" fmla="*/ 4611562 w 4611562"/>
              <a:gd name="connsiteY0" fmla="*/ 0 h 1653754"/>
              <a:gd name="connsiteX1" fmla="*/ 2289713 w 4611562"/>
              <a:gd name="connsiteY1" fmla="*/ 1653643 h 1653754"/>
              <a:gd name="connsiteX2" fmla="*/ 0 w 4611562"/>
              <a:gd name="connsiteY2" fmla="*/ 53301 h 1653754"/>
              <a:gd name="connsiteX3" fmla="*/ 4611562 w 4611562"/>
              <a:gd name="connsiteY3" fmla="*/ 0 h 1653754"/>
              <a:gd name="connsiteX0" fmla="*/ 4611562 w 4611562"/>
              <a:gd name="connsiteY0" fmla="*/ 0 h 1647891"/>
              <a:gd name="connsiteX1" fmla="*/ 2277249 w 4611562"/>
              <a:gd name="connsiteY1" fmla="*/ 1647779 h 1647891"/>
              <a:gd name="connsiteX2" fmla="*/ 0 w 4611562"/>
              <a:gd name="connsiteY2" fmla="*/ 53301 h 1647891"/>
              <a:gd name="connsiteX3" fmla="*/ 4611562 w 4611562"/>
              <a:gd name="connsiteY3" fmla="*/ 0 h 1647891"/>
              <a:gd name="connsiteX0" fmla="*/ 4611562 w 4611562"/>
              <a:gd name="connsiteY0" fmla="*/ 0 h 1653754"/>
              <a:gd name="connsiteX1" fmla="*/ 2277249 w 4611562"/>
              <a:gd name="connsiteY1" fmla="*/ 1653643 h 1653754"/>
              <a:gd name="connsiteX2" fmla="*/ 0 w 4611562"/>
              <a:gd name="connsiteY2" fmla="*/ 53301 h 1653754"/>
              <a:gd name="connsiteX3" fmla="*/ 4611562 w 4611562"/>
              <a:gd name="connsiteY3" fmla="*/ 0 h 1653754"/>
              <a:gd name="connsiteX0" fmla="*/ 4611562 w 4611562"/>
              <a:gd name="connsiteY0" fmla="*/ 0 h 1653754"/>
              <a:gd name="connsiteX1" fmla="*/ 2277249 w 4611562"/>
              <a:gd name="connsiteY1" fmla="*/ 1653643 h 1653754"/>
              <a:gd name="connsiteX2" fmla="*/ 0 w 4611562"/>
              <a:gd name="connsiteY2" fmla="*/ 53301 h 1653754"/>
              <a:gd name="connsiteX3" fmla="*/ 4611562 w 4611562"/>
              <a:gd name="connsiteY3" fmla="*/ 0 h 1653754"/>
              <a:gd name="connsiteX0" fmla="*/ 4611562 w 4611562"/>
              <a:gd name="connsiteY0" fmla="*/ 0 h 1653754"/>
              <a:gd name="connsiteX1" fmla="*/ 2277249 w 4611562"/>
              <a:gd name="connsiteY1" fmla="*/ 1653643 h 1653754"/>
              <a:gd name="connsiteX2" fmla="*/ 0 w 4611562"/>
              <a:gd name="connsiteY2" fmla="*/ 53301 h 1653754"/>
              <a:gd name="connsiteX3" fmla="*/ 4611562 w 4611562"/>
              <a:gd name="connsiteY3" fmla="*/ 0 h 1653754"/>
              <a:gd name="connsiteX0" fmla="*/ 4611562 w 4611562"/>
              <a:gd name="connsiteY0" fmla="*/ 0 h 1653677"/>
              <a:gd name="connsiteX1" fmla="*/ 2277249 w 4611562"/>
              <a:gd name="connsiteY1" fmla="*/ 1653643 h 1653677"/>
              <a:gd name="connsiteX2" fmla="*/ 0 w 4611562"/>
              <a:gd name="connsiteY2" fmla="*/ 53301 h 1653677"/>
              <a:gd name="connsiteX3" fmla="*/ 4611562 w 4611562"/>
              <a:gd name="connsiteY3" fmla="*/ 0 h 1653677"/>
              <a:gd name="connsiteX0" fmla="*/ 4602498 w 4602498"/>
              <a:gd name="connsiteY0" fmla="*/ 0 h 1611030"/>
              <a:gd name="connsiteX1" fmla="*/ 2277249 w 4602498"/>
              <a:gd name="connsiteY1" fmla="*/ 1610996 h 1611030"/>
              <a:gd name="connsiteX2" fmla="*/ 0 w 4602498"/>
              <a:gd name="connsiteY2" fmla="*/ 10654 h 1611030"/>
              <a:gd name="connsiteX3" fmla="*/ 4602498 w 4602498"/>
              <a:gd name="connsiteY3" fmla="*/ 0 h 161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2498" h="1611030">
                <a:moveTo>
                  <a:pt x="4602498" y="0"/>
                </a:moveTo>
                <a:cubicBezTo>
                  <a:pt x="4330847" y="921263"/>
                  <a:pt x="3439358" y="1609863"/>
                  <a:pt x="2277249" y="1610996"/>
                </a:cubicBezTo>
                <a:cubicBezTo>
                  <a:pt x="1360650" y="1616019"/>
                  <a:pt x="340107" y="1066011"/>
                  <a:pt x="0" y="10654"/>
                </a:cubicBezTo>
                <a:lnTo>
                  <a:pt x="460249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1000">
                <a:schemeClr val="accent1">
                  <a:lumMod val="20000"/>
                  <a:lumOff val="80000"/>
                  <a:alpha val="90000"/>
                </a:schemeClr>
              </a:gs>
              <a:gs pos="98165">
                <a:schemeClr val="accent1">
                  <a:lumMod val="20000"/>
                  <a:lumOff val="80000"/>
                  <a:alpha val="20000"/>
                </a:schemeClr>
              </a:gs>
              <a:gs pos="85000">
                <a:schemeClr val="accent1">
                  <a:lumMod val="20000"/>
                  <a:lumOff val="80000"/>
                  <a:alpha val="30000"/>
                </a:schemeClr>
              </a:gs>
              <a:gs pos="72000">
                <a:schemeClr val="accent1">
                  <a:lumMod val="20000"/>
                  <a:lumOff val="80000"/>
                  <a:alpha val="40000"/>
                </a:schemeClr>
              </a:gs>
              <a:gs pos="58000">
                <a:schemeClr val="accent1">
                  <a:lumMod val="20000"/>
                  <a:lumOff val="80000"/>
                  <a:alpha val="50000"/>
                </a:schemeClr>
              </a:gs>
              <a:gs pos="45000">
                <a:schemeClr val="accent1">
                  <a:lumMod val="20000"/>
                  <a:lumOff val="80000"/>
                  <a:alpha val="60000"/>
                </a:schemeClr>
              </a:gs>
              <a:gs pos="34000">
                <a:schemeClr val="accent1">
                  <a:lumMod val="20000"/>
                  <a:lumOff val="80000"/>
                  <a:alpha val="70000"/>
                </a:schemeClr>
              </a:gs>
              <a:gs pos="22000">
                <a:schemeClr val="accent1">
                  <a:lumMod val="20000"/>
                  <a:lumOff val="80000"/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5" name="포인트가 5개인 별 2054"/>
          <p:cNvSpPr/>
          <p:nvPr userDrawn="1"/>
        </p:nvSpPr>
        <p:spPr>
          <a:xfrm rot="20298692">
            <a:off x="7116919" y="1187164"/>
            <a:ext cx="87667" cy="8766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포인트가 5개인 별 42"/>
          <p:cNvSpPr/>
          <p:nvPr userDrawn="1"/>
        </p:nvSpPr>
        <p:spPr>
          <a:xfrm rot="20298692">
            <a:off x="7315896" y="1255640"/>
            <a:ext cx="164959" cy="164959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포인트가 5개인 별 43"/>
          <p:cNvSpPr/>
          <p:nvPr userDrawn="1"/>
        </p:nvSpPr>
        <p:spPr>
          <a:xfrm rot="19506716">
            <a:off x="8423515" y="2799761"/>
            <a:ext cx="87595" cy="87595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포인트가 5개인 별 45"/>
          <p:cNvSpPr/>
          <p:nvPr userDrawn="1"/>
        </p:nvSpPr>
        <p:spPr>
          <a:xfrm rot="19658035">
            <a:off x="8359743" y="4068889"/>
            <a:ext cx="152404" cy="152404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포인트가 5개인 별 46"/>
          <p:cNvSpPr/>
          <p:nvPr userDrawn="1"/>
        </p:nvSpPr>
        <p:spPr>
          <a:xfrm rot="20298692">
            <a:off x="3725922" y="4112821"/>
            <a:ext cx="86042" cy="86042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포인트가 5개인 별 47"/>
          <p:cNvSpPr/>
          <p:nvPr userDrawn="1"/>
        </p:nvSpPr>
        <p:spPr>
          <a:xfrm rot="20298692">
            <a:off x="3656932" y="2726875"/>
            <a:ext cx="148751" cy="148751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6" name="TextBox 2055"/>
          <p:cNvSpPr txBox="1"/>
          <p:nvPr userDrawn="1"/>
        </p:nvSpPr>
        <p:spPr>
          <a:xfrm>
            <a:off x="4333070" y="2411088"/>
            <a:ext cx="355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나눔바른펜" panose="020B0803000000000000" pitchFamily="50" charset="-127"/>
                <a:cs typeface="Tahoma" panose="020B0604030504040204" pitchFamily="34" charset="0"/>
              </a:rPr>
              <a:t>Graduation Portfolio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나눔바른펜" panose="020B0803000000000000" pitchFamily="50" charset="-127"/>
              <a:cs typeface="Tahoma" panose="020B0604030504040204" pitchFamily="34" charset="0"/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4333070" y="4158265"/>
            <a:ext cx="3525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나눔바른펜" panose="020B0803000000000000" pitchFamily="50" charset="-127"/>
                <a:cs typeface="Leelawadee UI" panose="020B0502040204020203" pitchFamily="34" charset="-34"/>
              </a:rPr>
              <a:t>Team</a:t>
            </a:r>
            <a:r>
              <a:rPr lang="en-US" altLang="ko-KR" sz="2000" baseline="0" dirty="0">
                <a:solidFill>
                  <a:schemeClr val="bg1"/>
                </a:solidFill>
                <a:latin typeface="배달의민족 주아" panose="02020603020101020101" pitchFamily="18" charset="-127"/>
                <a:ea typeface="나눔바른펜" panose="020B0803000000000000" pitchFamily="50" charset="-127"/>
                <a:cs typeface="Leelawadee UI" panose="020B0502040204020203" pitchFamily="34" charset="-34"/>
              </a:rPr>
              <a:t> Name :: </a:t>
            </a:r>
            <a:r>
              <a:rPr lang="ko-KR" altLang="en-US" sz="2000" baseline="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나눔바른펜" panose="020B0803000000000000" pitchFamily="50" charset="-127"/>
              </a:rPr>
              <a:t>ㅅㄱㅇ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나눔바른펜" panose="020B0803000000000000" pitchFamily="50" charset="-127"/>
            </a:endParaRPr>
          </a:p>
        </p:txBody>
      </p:sp>
      <p:pic>
        <p:nvPicPr>
          <p:cNvPr id="51" name="Picture 2" descr="flat design rocketì ëí ì´ë¯¸ì§ ê²ìê²°ê³¼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69" b="95231" l="30231" r="72231">
                        <a14:foregroundMark x1="57692" y1="11385" x2="63538" y2="8769"/>
                        <a14:foregroundMark x1="54154" y1="18615" x2="50923" y2="23385"/>
                        <a14:foregroundMark x1="48154" y1="27077" x2="49692" y2="28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2487"/>
          <a:stretch/>
        </p:blipFill>
        <p:spPr bwMode="auto">
          <a:xfrm rot="2683801">
            <a:off x="4005744" y="-87629"/>
            <a:ext cx="1429608" cy="272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67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10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9" presetClass="emph" presetSubtype="0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1" presetClass="entr" presetSubtype="0" fill="hold" grpId="3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/>
      <p:bldP spid="2053" grpId="1"/>
      <p:bldP spid="2053" grpId="2"/>
      <p:bldP spid="2053" grpId="3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rgbClr val="191C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871" b="58617" l="21117" r="40655">
                        <a14:foregroundMark x1="26820" y1="50303" x2="26820" y2="50061"/>
                        <a14:foregroundMark x1="22694" y1="52124" x2="22694" y2="52549"/>
                        <a14:foregroundMark x1="39078" y1="52002" x2="39017" y2="52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09" t="43964" r="59268" b="40300"/>
          <a:stretch/>
        </p:blipFill>
        <p:spPr>
          <a:xfrm>
            <a:off x="4492701" y="-388949"/>
            <a:ext cx="3206598" cy="253284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272216" y="706481"/>
            <a:ext cx="1647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51964" l="2619" r="51146">
                        <a14:foregroundMark x1="16776" y1="34943" x2="29051" y2="39689"/>
                        <a14:foregroundMark x1="26841" y1="6465" x2="26841" y2="10884"/>
                        <a14:foregroundMark x1="45499" y1="32733" x2="34779" y2="28887"/>
                        <a14:foregroundMark x1="42635" y1="41244" x2="41080" y2="40262"/>
                        <a14:foregroundMark x1="15221" y1="43126" x2="16776" y2="330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58" t="3658" r="51342" b="51816"/>
          <a:stretch/>
        </p:blipFill>
        <p:spPr>
          <a:xfrm>
            <a:off x="1015068" y="2362946"/>
            <a:ext cx="1985703" cy="21051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53519" l="45172" r="97627">
                        <a14:foregroundMark x1="63830" y1="43453" x2="69476" y2="37152"/>
                        <a14:foregroundMark x1="68249" y1="45663" x2="72995" y2="37152"/>
                        <a14:foregroundMark x1="85270" y1="9002" x2="78969" y2="264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132" t="4606" r="7448" b="51815"/>
          <a:stretch/>
        </p:blipFill>
        <p:spPr>
          <a:xfrm>
            <a:off x="3804701" y="2456620"/>
            <a:ext cx="1636922" cy="2072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9444" b="93044" l="0" r="55974">
                        <a14:foregroundMark x1="16367" y1="86498" x2="16776" y2="87889"/>
                        <a14:foregroundMark x1="45090" y1="60393" x2="44681" y2="61293"/>
                        <a14:foregroundMark x1="48936" y1="73650" x2="47054" y2="72586"/>
                        <a14:foregroundMark x1="12357" y1="72340" x2="12602" y2="72831"/>
                        <a14:foregroundMark x1="15057" y1="60229" x2="14894" y2="60720"/>
                        <a14:foregroundMark x1="37643" y1="55401" x2="37725" y2="56219"/>
                        <a14:foregroundMark x1="15876" y1="82651" x2="16121" y2="83633"/>
                        <a14:foregroundMark x1="33961" y1="84943" x2="34452" y2="85597"/>
                        <a14:backgroundMark x1="45172" y1="74468" x2="47463" y2="75614"/>
                        <a14:backgroundMark x1="11702" y1="67103" x2="8592" y2="6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86" r="43703"/>
          <a:stretch/>
        </p:blipFill>
        <p:spPr>
          <a:xfrm>
            <a:off x="5969675" y="2492741"/>
            <a:ext cx="2804934" cy="24520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6236" b="95336" l="51964" r="98118">
                        <a14:foregroundMark x1="77578" y1="52209" x2="77250" y2="53028"/>
                        <a14:foregroundMark x1="90998" y1="76923" x2="89116" y2="79133"/>
                        <a14:foregroundMark x1="64730" y1="86416" x2="64484" y2="89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43" t="48500" r="4132" b="7250"/>
          <a:stretch/>
        </p:blipFill>
        <p:spPr>
          <a:xfrm>
            <a:off x="9227437" y="2456620"/>
            <a:ext cx="1949495" cy="207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3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7000">
              <a:srgbClr val="F9B3A7"/>
            </a:gs>
            <a:gs pos="100000">
              <a:schemeClr val="bg1"/>
            </a:gs>
            <a:gs pos="50000">
              <a:srgbClr val="F9B3A7"/>
            </a:gs>
            <a:gs pos="79000">
              <a:srgbClr val="F9B3A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135" y="-115331"/>
            <a:ext cx="6858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257" y="290286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0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553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microsoft.com/office/2007/relationships/hdphoto" Target="../media/hdphoto3.wdp"/><Relationship Id="rId5" Type="http://schemas.openxmlformats.org/officeDocument/2006/relationships/theme" Target="../theme/theme1.xml"/><Relationship Id="rId15" Type="http://schemas.microsoft.com/office/2007/relationships/hdphoto" Target="../media/hdphoto5.wdp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microsoft.com/office/2007/relationships/hdphoto" Target="../media/hdphoto2.wdp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C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 userDrawn="1"/>
        </p:nvCxnSpPr>
        <p:spPr>
          <a:xfrm>
            <a:off x="8982075" y="247650"/>
            <a:ext cx="2162175" cy="0"/>
          </a:xfrm>
          <a:prstGeom prst="line">
            <a:avLst/>
          </a:prstGeom>
          <a:ln w="508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/>
          <p:cNvSpPr/>
          <p:nvPr userDrawn="1"/>
        </p:nvSpPr>
        <p:spPr>
          <a:xfrm>
            <a:off x="336884" y="561474"/>
            <a:ext cx="11502190" cy="5765185"/>
          </a:xfrm>
          <a:prstGeom prst="roundRect">
            <a:avLst>
              <a:gd name="adj" fmla="val 9125"/>
            </a:avLst>
          </a:prstGeom>
          <a:solidFill>
            <a:schemeClr val="bg1">
              <a:lumMod val="95000"/>
            </a:schemeClr>
          </a:solidFill>
          <a:ln w="63500">
            <a:solidFill>
              <a:srgbClr val="6C7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51964" l="2619" r="51146">
                        <a14:foregroundMark x1="16776" y1="34943" x2="29051" y2="39689"/>
                        <a14:foregroundMark x1="26841" y1="6465" x2="26841" y2="10884"/>
                        <a14:foregroundMark x1="45499" y1="32733" x2="34779" y2="28887"/>
                        <a14:foregroundMark x1="42635" y1="41244" x2="41080" y2="40262"/>
                        <a14:foregroundMark x1="15221" y1="43126" x2="16776" y2="330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58" t="3658" r="51342" b="51816"/>
          <a:stretch/>
        </p:blipFill>
        <p:spPr>
          <a:xfrm>
            <a:off x="8732661" y="-34047"/>
            <a:ext cx="520876" cy="5522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53519" l="45172" r="97627">
                        <a14:foregroundMark x1="63830" y1="43453" x2="69476" y2="37152"/>
                        <a14:foregroundMark x1="68249" y1="45663" x2="72995" y2="37152"/>
                        <a14:foregroundMark x1="85270" y1="9002" x2="78969" y2="264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132" t="4606" r="7448" b="51815"/>
          <a:stretch/>
        </p:blipFill>
        <p:spPr>
          <a:xfrm>
            <a:off x="9457565" y="-9475"/>
            <a:ext cx="429386" cy="5436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9444" b="93044" l="0" r="55974">
                        <a14:foregroundMark x1="16367" y1="86498" x2="16776" y2="87889"/>
                        <a14:foregroundMark x1="45090" y1="60393" x2="44681" y2="61293"/>
                        <a14:foregroundMark x1="48936" y1="73650" x2="47054" y2="72586"/>
                        <a14:foregroundMark x1="12357" y1="72340" x2="12602" y2="72831"/>
                        <a14:foregroundMark x1="15057" y1="60229" x2="14894" y2="60720"/>
                        <a14:foregroundMark x1="37643" y1="55401" x2="37725" y2="56219"/>
                        <a14:foregroundMark x1="15876" y1="82651" x2="16121" y2="83633"/>
                        <a14:foregroundMark x1="33961" y1="84943" x2="34452" y2="85597"/>
                        <a14:backgroundMark x1="45172" y1="74468" x2="47463" y2="75614"/>
                        <a14:backgroundMark x1="11702" y1="67103" x2="8592" y2="6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86" r="43703"/>
          <a:stretch/>
        </p:blipFill>
        <p:spPr>
          <a:xfrm>
            <a:off x="10052879" y="0"/>
            <a:ext cx="735771" cy="6432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236" b="95336" l="51964" r="98118">
                        <a14:foregroundMark x1="77578" y1="52209" x2="77250" y2="53028"/>
                        <a14:foregroundMark x1="90998" y1="76923" x2="89116" y2="79133"/>
                        <a14:foregroundMark x1="64730" y1="86416" x2="64484" y2="89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43" t="48500" r="4132" b="7250"/>
          <a:stretch/>
        </p:blipFill>
        <p:spPr>
          <a:xfrm>
            <a:off x="10886873" y="-9475"/>
            <a:ext cx="511378" cy="5436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3620" b="94189" l="6538" r="400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95" t="63859" r="64172" b="8538"/>
          <a:stretch/>
        </p:blipFill>
        <p:spPr>
          <a:xfrm>
            <a:off x="-112295" y="-128337"/>
            <a:ext cx="1812758" cy="1892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1532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5" r:id="rId3"/>
    <p:sldLayoutId id="2147483656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JJhuk/PythonGame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bm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blog.naver.com/samsjang/220706335386" TargetMode="External"/><Relationship Id="rId7" Type="http://schemas.openxmlformats.org/officeDocument/2006/relationships/hyperlink" Target="https://anthony-tuininga.github.io/cx_Freeze/" TargetMode="External"/><Relationship Id="rId2" Type="http://schemas.openxmlformats.org/officeDocument/2006/relationships/hyperlink" Target="https://www.pygame.org/doc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vnauts.tistory.com/63" TargetMode="External"/><Relationship Id="rId5" Type="http://schemas.openxmlformats.org/officeDocument/2006/relationships/hyperlink" Target="https://www.spriters-resource.com/" TargetMode="External"/><Relationship Id="rId4" Type="http://schemas.openxmlformats.org/officeDocument/2006/relationships/hyperlink" Target="https://stackoverflow.com/" TargetMode="External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10800000">
            <a:off x="10783298" y="518160"/>
            <a:ext cx="705853" cy="393746"/>
          </a:xfrm>
          <a:prstGeom prst="triangle">
            <a:avLst/>
          </a:prstGeom>
          <a:solidFill>
            <a:srgbClr val="191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 flipH="1">
            <a:off x="-4511" y="0"/>
            <a:ext cx="1074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 rot="10800000" flipH="1" flipV="1">
            <a:off x="1957136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 rot="10800000">
            <a:off x="2935704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8309811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9288379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10266947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11245515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4376489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5355057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6333625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7312193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 rot="10800000">
            <a:off x="974059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3482639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4461207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8051636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6"/>
          <a:stretch/>
        </p:blipFill>
        <p:spPr bwMode="auto">
          <a:xfrm>
            <a:off x="4811202" y="0"/>
            <a:ext cx="741288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4969" y="2476225"/>
            <a:ext cx="8051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주혁이의 우주 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탐험기 게임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25E2CD-AA5F-4761-8C21-DA667ADA56EA}"/>
              </a:ext>
            </a:extLst>
          </p:cNvPr>
          <p:cNvSpPr txBox="1"/>
          <p:nvPr/>
        </p:nvSpPr>
        <p:spPr>
          <a:xfrm>
            <a:off x="-342010" y="4762225"/>
            <a:ext cx="8051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201911184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게임학과 이주혁</a:t>
            </a:r>
          </a:p>
        </p:txBody>
      </p:sp>
    </p:spTree>
    <p:extLst>
      <p:ext uri="{BB962C8B-B14F-4D97-AF65-F5344CB8AC3E}">
        <p14:creationId xmlns:p14="http://schemas.microsoft.com/office/powerpoint/2010/main" val="290018143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D12399-FF6D-4998-B081-C9535948541B}"/>
              </a:ext>
            </a:extLst>
          </p:cNvPr>
          <p:cNvSpPr/>
          <p:nvPr/>
        </p:nvSpPr>
        <p:spPr>
          <a:xfrm>
            <a:off x="1384238" y="815668"/>
            <a:ext cx="54537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소스와 파일을 다운받는 법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B826AF-1492-402B-9EAF-C484AA17698A}"/>
              </a:ext>
            </a:extLst>
          </p:cNvPr>
          <p:cNvSpPr/>
          <p:nvPr/>
        </p:nvSpPr>
        <p:spPr>
          <a:xfrm>
            <a:off x="1291033" y="1964174"/>
            <a:ext cx="386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https://github.com/JJhuk/PythonGame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D8E6F4-8AD6-42B6-9CFA-5B2832858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379" y="1590613"/>
            <a:ext cx="5263383" cy="45244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EF71914-677A-46FC-9842-4F41859EC5D8}"/>
              </a:ext>
            </a:extLst>
          </p:cNvPr>
          <p:cNvSpPr/>
          <p:nvPr/>
        </p:nvSpPr>
        <p:spPr>
          <a:xfrm>
            <a:off x="825125" y="3529694"/>
            <a:ext cx="46385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위 링크를 타서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초록색 </a:t>
            </a:r>
            <a:r>
              <a:rPr lang="en-US" altLang="ko-KR" dirty="0"/>
              <a:t>clone or Download</a:t>
            </a:r>
            <a:r>
              <a:rPr lang="ko-KR" altLang="en-US" dirty="0"/>
              <a:t>로 누르거나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원하는 파일 클릭해서 </a:t>
            </a:r>
            <a:r>
              <a:rPr lang="en-US" altLang="ko-KR" dirty="0"/>
              <a:t>Download </a:t>
            </a:r>
            <a:r>
              <a:rPr lang="ko-KR" altLang="en-US" dirty="0"/>
              <a:t>하시면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29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A6EC88F-95CF-4274-A4FA-1A2C1E6ACC3B}"/>
              </a:ext>
            </a:extLst>
          </p:cNvPr>
          <p:cNvSpPr/>
          <p:nvPr/>
        </p:nvSpPr>
        <p:spPr>
          <a:xfrm>
            <a:off x="5494713" y="3044279"/>
            <a:ext cx="12025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시연</a:t>
            </a:r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!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C9C931-E860-4735-8612-91F9409242AA}"/>
              </a:ext>
            </a:extLst>
          </p:cNvPr>
          <p:cNvSpPr/>
          <p:nvPr/>
        </p:nvSpPr>
        <p:spPr>
          <a:xfrm>
            <a:off x="6697286" y="3497909"/>
            <a:ext cx="1236237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(</a:t>
            </a:r>
            <a:r>
              <a:rPr lang="ko-KR" altLang="en-US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실행 안되면 코딩 안 </a:t>
            </a:r>
            <a:r>
              <a:rPr lang="ko-KR" altLang="en-US" sz="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할꺼야</a:t>
            </a:r>
            <a:r>
              <a:rPr lang="en-US" altLang="ko-KR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)</a:t>
            </a:r>
            <a:endParaRPr lang="en-US" altLang="ko-KR" sz="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967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79B9BE-0EDB-4EF8-952D-4E60280E9709}"/>
              </a:ext>
            </a:extLst>
          </p:cNvPr>
          <p:cNvSpPr/>
          <p:nvPr/>
        </p:nvSpPr>
        <p:spPr>
          <a:xfrm>
            <a:off x="5499523" y="3044279"/>
            <a:ext cx="11929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QnA</a:t>
            </a:r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18561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10800000">
            <a:off x="10783298" y="518160"/>
            <a:ext cx="705853" cy="393746"/>
          </a:xfrm>
          <a:prstGeom prst="triangle">
            <a:avLst/>
          </a:prstGeom>
          <a:solidFill>
            <a:srgbClr val="191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 flipH="1">
            <a:off x="-4511" y="0"/>
            <a:ext cx="1074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 rot="10800000" flipH="1" flipV="1">
            <a:off x="1957136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 rot="10800000">
            <a:off x="2935704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8309811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9288379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10266947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11245515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4376489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5355057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6333625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7312193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 rot="10800000">
            <a:off x="974059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3482639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4461207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8051636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6"/>
          <a:stretch/>
        </p:blipFill>
        <p:spPr bwMode="auto">
          <a:xfrm>
            <a:off x="4811202" y="0"/>
            <a:ext cx="741288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78316" y="1700463"/>
            <a:ext cx="28394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END</a:t>
            </a:r>
            <a:endParaRPr lang="ko-KR" altLang="en-US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46485" y="2808458"/>
            <a:ext cx="6332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6587783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10800000">
            <a:off x="10783298" y="518160"/>
            <a:ext cx="705853" cy="393746"/>
          </a:xfrm>
          <a:prstGeom prst="triangle">
            <a:avLst/>
          </a:prstGeom>
          <a:solidFill>
            <a:srgbClr val="191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 flipH="1">
            <a:off x="-4511" y="0"/>
            <a:ext cx="1074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 rot="10800000" flipH="1" flipV="1">
            <a:off x="1957136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 rot="10800000">
            <a:off x="2935704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8309811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9288379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10266947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11245515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4376489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5355057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6333625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7312193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 rot="10800000">
            <a:off x="974059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3482639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4461207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1"/>
          <a:stretch/>
        </p:blipFill>
        <p:spPr bwMode="auto">
          <a:xfrm>
            <a:off x="8051636" y="0"/>
            <a:ext cx="978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lorful mars background with flat design Free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6"/>
          <a:stretch/>
        </p:blipFill>
        <p:spPr bwMode="auto">
          <a:xfrm>
            <a:off x="4811202" y="0"/>
            <a:ext cx="741288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-2871146" y="557963"/>
            <a:ext cx="8051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D8C4103-3732-4154-8E85-C5FD1B1955FF}"/>
              </a:ext>
            </a:extLst>
          </p:cNvPr>
          <p:cNvSpPr/>
          <p:nvPr/>
        </p:nvSpPr>
        <p:spPr>
          <a:xfrm>
            <a:off x="1294205" y="1522405"/>
            <a:ext cx="30460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1. </a:t>
            </a:r>
            <a:r>
              <a:rPr lang="ko-KR" alt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개임 개요</a:t>
            </a:r>
            <a:endParaRPr lang="en-US" altLang="ko-KR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BDD95E1-1CF4-4905-A9BC-ACA6D07A47FE}"/>
              </a:ext>
            </a:extLst>
          </p:cNvPr>
          <p:cNvSpPr/>
          <p:nvPr/>
        </p:nvSpPr>
        <p:spPr>
          <a:xfrm>
            <a:off x="1294468" y="2676929"/>
            <a:ext cx="36263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2. </a:t>
            </a:r>
            <a:r>
              <a:rPr lang="ko-KR" alt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게임 스토리</a:t>
            </a:r>
            <a:endParaRPr lang="en-US" altLang="ko-KR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65DB04-F43E-401E-BA63-27D61DF621BD}"/>
              </a:ext>
            </a:extLst>
          </p:cNvPr>
          <p:cNvSpPr/>
          <p:nvPr/>
        </p:nvSpPr>
        <p:spPr>
          <a:xfrm>
            <a:off x="1251329" y="3950601"/>
            <a:ext cx="48558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3. </a:t>
            </a:r>
            <a:r>
              <a:rPr lang="ko-KR" alt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이전과 변경된 점</a:t>
            </a:r>
            <a:endParaRPr lang="en-US" altLang="ko-KR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195B00B-9664-4AEC-8712-78857EC94031}"/>
              </a:ext>
            </a:extLst>
          </p:cNvPr>
          <p:cNvSpPr/>
          <p:nvPr/>
        </p:nvSpPr>
        <p:spPr>
          <a:xfrm>
            <a:off x="1209652" y="5404300"/>
            <a:ext cx="49391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4. </a:t>
            </a:r>
            <a:r>
              <a:rPr lang="ko-KR" alt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참고자료 및 시연</a:t>
            </a:r>
            <a:endParaRPr lang="en-US" altLang="ko-KR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624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416C616-B9CF-40E1-B30D-B0EFCF6EC788}"/>
              </a:ext>
            </a:extLst>
          </p:cNvPr>
          <p:cNvGrpSpPr/>
          <p:nvPr/>
        </p:nvGrpSpPr>
        <p:grpSpPr>
          <a:xfrm>
            <a:off x="1777617" y="1321622"/>
            <a:ext cx="2549412" cy="3244209"/>
            <a:chOff x="1777617" y="1321622"/>
            <a:chExt cx="2549412" cy="3244209"/>
          </a:xfrm>
        </p:grpSpPr>
        <p:sp>
          <p:nvSpPr>
            <p:cNvPr id="2" name="육각형 1"/>
            <p:cNvSpPr/>
            <p:nvPr/>
          </p:nvSpPr>
          <p:spPr>
            <a:xfrm>
              <a:off x="1777617" y="1844842"/>
              <a:ext cx="2549412" cy="2197769"/>
            </a:xfrm>
            <a:prstGeom prst="hexagon">
              <a:avLst/>
            </a:prstGeom>
            <a:solidFill>
              <a:srgbClr val="F9B3A7"/>
            </a:solidFill>
            <a:ln w="285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53128" y="1321622"/>
              <a:ext cx="14040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플랫폼</a:t>
              </a:r>
            </a:p>
          </p:txBody>
        </p:sp>
        <p:pic>
          <p:nvPicPr>
            <p:cNvPr id="11" name="그림 10" descr="Computer &lt;strong&gt;Pc&lt;/strong&gt; Central Unit · Free vector graphic on Pixabay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8894" y="2352269"/>
              <a:ext cx="1886857" cy="112818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353128" y="4042611"/>
              <a:ext cx="14040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PC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9549CF3-AF63-4818-97B5-61A7E1A59752}"/>
              </a:ext>
            </a:extLst>
          </p:cNvPr>
          <p:cNvGrpSpPr/>
          <p:nvPr/>
        </p:nvGrpSpPr>
        <p:grpSpPr>
          <a:xfrm>
            <a:off x="5644015" y="1330331"/>
            <a:ext cx="2703067" cy="3244209"/>
            <a:chOff x="5644015" y="1330331"/>
            <a:chExt cx="2703067" cy="3244209"/>
          </a:xfrm>
        </p:grpSpPr>
        <p:sp>
          <p:nvSpPr>
            <p:cNvPr id="5" name="육각형 4"/>
            <p:cNvSpPr/>
            <p:nvPr/>
          </p:nvSpPr>
          <p:spPr>
            <a:xfrm>
              <a:off x="5736699" y="1844842"/>
              <a:ext cx="2549412" cy="2197769"/>
            </a:xfrm>
            <a:prstGeom prst="hexagon">
              <a:avLst/>
            </a:prstGeom>
            <a:solidFill>
              <a:srgbClr val="F9B3A7"/>
            </a:solidFill>
            <a:ln w="285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06570" y="1330331"/>
              <a:ext cx="14040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장르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06570" y="4051320"/>
              <a:ext cx="14040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우주</a:t>
              </a:r>
            </a:p>
          </p:txBody>
        </p:sp>
        <p:pic>
          <p:nvPicPr>
            <p:cNvPr id="18" name="그림 17" descr="&lt;strong&gt;Space&lt;/strong&gt; PNG Transparent Images | PNG All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015" y="1654459"/>
              <a:ext cx="2703067" cy="2742112"/>
            </a:xfrm>
            <a:prstGeom prst="rect">
              <a:avLst/>
            </a:prstGeom>
          </p:spPr>
        </p:pic>
        <p:pic>
          <p:nvPicPr>
            <p:cNvPr id="17" name="그림 16" descr="Clipart - Cartoon Moon Rocket Remix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872" y="2164583"/>
              <a:ext cx="1645644" cy="157570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957120A-BBCB-4FA5-9003-B8FE569CAAFB}"/>
              </a:ext>
            </a:extLst>
          </p:cNvPr>
          <p:cNvGrpSpPr/>
          <p:nvPr/>
        </p:nvGrpSpPr>
        <p:grpSpPr>
          <a:xfrm>
            <a:off x="7518799" y="2396694"/>
            <a:ext cx="3228715" cy="3246046"/>
            <a:chOff x="7518799" y="2396694"/>
            <a:chExt cx="3228715" cy="3246046"/>
          </a:xfrm>
        </p:grpSpPr>
        <p:sp>
          <p:nvSpPr>
            <p:cNvPr id="6" name="육각형 5"/>
            <p:cNvSpPr/>
            <p:nvPr/>
          </p:nvSpPr>
          <p:spPr>
            <a:xfrm>
              <a:off x="7716240" y="2919914"/>
              <a:ext cx="2549412" cy="2197769"/>
            </a:xfrm>
            <a:prstGeom prst="hexagon">
              <a:avLst/>
            </a:prstGeom>
            <a:solidFill>
              <a:srgbClr val="6C79B8"/>
            </a:solidFill>
            <a:ln w="285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10587" y="2396694"/>
              <a:ext cx="14040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조작법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18799" y="5119520"/>
              <a:ext cx="32287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방향키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/</a:t>
              </a:r>
              <a:r>
                <a:rPr lang="ko-KR" altLang="en-US" sz="28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스페이스바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030" name="Picture 6" descr="spacebar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3018" y="3265691"/>
              <a:ext cx="1427470" cy="976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ê´ë ¨ ì´ë¯¸ì§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2493" y="4000034"/>
              <a:ext cx="1376905" cy="1131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이등변 삼각형 20"/>
          <p:cNvSpPr/>
          <p:nvPr/>
        </p:nvSpPr>
        <p:spPr>
          <a:xfrm rot="10800000">
            <a:off x="9302160" y="518160"/>
            <a:ext cx="705853" cy="393746"/>
          </a:xfrm>
          <a:prstGeom prst="triangle">
            <a:avLst/>
          </a:prstGeom>
          <a:solidFill>
            <a:srgbClr val="191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B19798-2FAC-44D6-AD49-B915C0A862FC}"/>
              </a:ext>
            </a:extLst>
          </p:cNvPr>
          <p:cNvGrpSpPr/>
          <p:nvPr/>
        </p:nvGrpSpPr>
        <p:grpSpPr>
          <a:xfrm>
            <a:off x="3757158" y="1946118"/>
            <a:ext cx="2549412" cy="3696622"/>
            <a:chOff x="3757158" y="1946118"/>
            <a:chExt cx="2549412" cy="3696622"/>
          </a:xfrm>
        </p:grpSpPr>
        <p:sp>
          <p:nvSpPr>
            <p:cNvPr id="4" name="육각형 3"/>
            <p:cNvSpPr/>
            <p:nvPr/>
          </p:nvSpPr>
          <p:spPr>
            <a:xfrm>
              <a:off x="3757158" y="2919914"/>
              <a:ext cx="2549412" cy="2197769"/>
            </a:xfrm>
            <a:prstGeom prst="hexagon">
              <a:avLst/>
            </a:prstGeom>
            <a:solidFill>
              <a:srgbClr val="6C79B8"/>
            </a:solidFill>
            <a:ln w="285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61988" y="1946118"/>
              <a:ext cx="19680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라이브러리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27029" y="5119520"/>
              <a:ext cx="1556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pygame</a:t>
              </a:r>
              <a:endPara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7D75E6B-FE59-4769-8D5D-8F98BB053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75" y="3756388"/>
              <a:ext cx="1857063" cy="547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6182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5046174" y="2672959"/>
            <a:ext cx="1825624" cy="18256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의도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C5B51F-1FFD-4BFC-9913-D4874A859E1C}"/>
              </a:ext>
            </a:extLst>
          </p:cNvPr>
          <p:cNvGrpSpPr/>
          <p:nvPr/>
        </p:nvGrpSpPr>
        <p:grpSpPr>
          <a:xfrm>
            <a:off x="1075050" y="2515687"/>
            <a:ext cx="2553277" cy="2146308"/>
            <a:chOff x="1075050" y="2515687"/>
            <a:chExt cx="2553277" cy="2146308"/>
          </a:xfrm>
        </p:grpSpPr>
        <p:sp>
          <p:nvSpPr>
            <p:cNvPr id="13" name="설명선 2 12"/>
            <p:cNvSpPr/>
            <p:nvPr/>
          </p:nvSpPr>
          <p:spPr>
            <a:xfrm flipH="1">
              <a:off x="1090863" y="2672959"/>
              <a:ext cx="2537464" cy="134270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3073"/>
                <a:gd name="adj6" fmla="val -5046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Picture 6" descr="spacebar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8736" y="2920333"/>
              <a:ext cx="1427470" cy="976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12" descr="ê´ë ¨ ì´ë¯¸ì§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7146" y="2515687"/>
              <a:ext cx="1376905" cy="1131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075050" y="4015664"/>
              <a:ext cx="2537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latin typeface="나눔바른펜" panose="020B0803000000000000" pitchFamily="50" charset="-127"/>
                  <a:ea typeface="나눔바른펜" panose="020B0803000000000000" pitchFamily="50" charset="-127"/>
                </a:rPr>
                <a:t>간단한 플레이</a:t>
              </a:r>
            </a:p>
          </p:txBody>
        </p:sp>
      </p:grpSp>
      <p:sp>
        <p:nvSpPr>
          <p:cNvPr id="24" name="이등변 삼각형 23"/>
          <p:cNvSpPr/>
          <p:nvPr/>
        </p:nvSpPr>
        <p:spPr>
          <a:xfrm rot="10800000">
            <a:off x="9302160" y="518160"/>
            <a:ext cx="705853" cy="393746"/>
          </a:xfrm>
          <a:prstGeom prst="triangle">
            <a:avLst/>
          </a:prstGeom>
          <a:solidFill>
            <a:srgbClr val="191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1C1EDB-136E-4E21-BE4B-0AD5184C45C1}"/>
              </a:ext>
            </a:extLst>
          </p:cNvPr>
          <p:cNvGrpSpPr/>
          <p:nvPr/>
        </p:nvGrpSpPr>
        <p:grpSpPr>
          <a:xfrm>
            <a:off x="8053666" y="2672959"/>
            <a:ext cx="3223933" cy="1989036"/>
            <a:chOff x="8053666" y="2672959"/>
            <a:chExt cx="3223933" cy="1989036"/>
          </a:xfrm>
        </p:grpSpPr>
        <p:sp>
          <p:nvSpPr>
            <p:cNvPr id="12" name="설명선 2 11"/>
            <p:cNvSpPr/>
            <p:nvPr/>
          </p:nvSpPr>
          <p:spPr>
            <a:xfrm>
              <a:off x="8305458" y="2672959"/>
              <a:ext cx="2537464" cy="134270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3073"/>
                <a:gd name="adj6" fmla="val -5298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53666" y="4015664"/>
              <a:ext cx="3223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latin typeface="나눔바른펜" panose="020B0803000000000000" pitchFamily="50" charset="-127"/>
                  <a:ea typeface="나눔바른펜" panose="020B0803000000000000" pitchFamily="50" charset="-127"/>
                </a:rPr>
                <a:t>고전 오락실 분위기 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65C2D41-9FC7-4E5A-9DDA-4FFFD62BB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923" y="2786856"/>
              <a:ext cx="1612325" cy="1214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95228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3501" y="1540160"/>
            <a:ext cx="83744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지구가 망해서 주혁이가</a:t>
            </a:r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 UFO</a:t>
            </a:r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를 탐</a:t>
            </a:r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9302160" y="518160"/>
            <a:ext cx="705853" cy="393746"/>
          </a:xfrm>
          <a:prstGeom prst="triangle">
            <a:avLst/>
          </a:prstGeom>
          <a:solidFill>
            <a:srgbClr val="191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EEF02B-200A-472C-A116-5C96BCF32A56}"/>
              </a:ext>
            </a:extLst>
          </p:cNvPr>
          <p:cNvSpPr/>
          <p:nvPr/>
        </p:nvSpPr>
        <p:spPr>
          <a:xfrm>
            <a:off x="1480114" y="2935667"/>
            <a:ext cx="9001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탈출 </a:t>
            </a:r>
            <a:r>
              <a:rPr lang="ko-KR" alt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하려는데</a:t>
            </a:r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 외계인들이 방해를 함</a:t>
            </a:r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BEC1F5-BA73-49DA-AC25-F670CE28CE7B}"/>
              </a:ext>
            </a:extLst>
          </p:cNvPr>
          <p:cNvSpPr/>
          <p:nvPr/>
        </p:nvSpPr>
        <p:spPr>
          <a:xfrm>
            <a:off x="2614247" y="4487252"/>
            <a:ext cx="67329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죽여 나가며 살아남아야 함</a:t>
            </a:r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42752A-2439-405D-A56A-E1046B67B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862" y="1098005"/>
            <a:ext cx="1751151" cy="18076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946210-2004-4478-8397-C3321B353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6" y="2742372"/>
            <a:ext cx="2075415" cy="186363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3925CB-DB71-467A-B778-9BC1036CDB58}"/>
              </a:ext>
            </a:extLst>
          </p:cNvPr>
          <p:cNvSpPr/>
          <p:nvPr/>
        </p:nvSpPr>
        <p:spPr>
          <a:xfrm>
            <a:off x="4402278" y="614642"/>
            <a:ext cx="25923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Game story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7858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/>
          <p:cNvSpPr/>
          <p:nvPr/>
        </p:nvSpPr>
        <p:spPr>
          <a:xfrm rot="10800000">
            <a:off x="9302160" y="518160"/>
            <a:ext cx="705853" cy="393746"/>
          </a:xfrm>
          <a:prstGeom prst="triangle">
            <a:avLst/>
          </a:prstGeom>
          <a:solidFill>
            <a:srgbClr val="191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38814" y="911906"/>
            <a:ext cx="448392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중간발표와 달라진 점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A954C4-14C4-44BD-906B-7DD931AE353F}"/>
              </a:ext>
            </a:extLst>
          </p:cNvPr>
          <p:cNvSpPr/>
          <p:nvPr/>
        </p:nvSpPr>
        <p:spPr>
          <a:xfrm>
            <a:off x="1225413" y="2495541"/>
            <a:ext cx="26645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노 엔딩 게임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ECA7C5-BE0E-4BA2-B1DE-5C78717E5760}"/>
              </a:ext>
            </a:extLst>
          </p:cNvPr>
          <p:cNvSpPr/>
          <p:nvPr/>
        </p:nvSpPr>
        <p:spPr>
          <a:xfrm>
            <a:off x="508231" y="3681611"/>
            <a:ext cx="4408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상하만 움직이는 주혁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D883AB-0C45-4DC2-931C-D26C8DF801D2}"/>
              </a:ext>
            </a:extLst>
          </p:cNvPr>
          <p:cNvSpPr/>
          <p:nvPr/>
        </p:nvSpPr>
        <p:spPr>
          <a:xfrm>
            <a:off x="5722735" y="2495540"/>
            <a:ext cx="602600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엔딩 게임 </a:t>
            </a:r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(</a:t>
            </a:r>
            <a:r>
              <a:rPr lang="ko-KR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보스를 잡아야 함</a:t>
            </a:r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E3B784-D4A4-450B-A926-3B6CCAE65C00}"/>
              </a:ext>
            </a:extLst>
          </p:cNvPr>
          <p:cNvSpPr/>
          <p:nvPr/>
        </p:nvSpPr>
        <p:spPr>
          <a:xfrm>
            <a:off x="5955918" y="3681611"/>
            <a:ext cx="52774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상하좌우로 움직이는 주혁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488476-1A2C-415A-8D28-39FAE65A7623}"/>
              </a:ext>
            </a:extLst>
          </p:cNvPr>
          <p:cNvSpPr/>
          <p:nvPr/>
        </p:nvSpPr>
        <p:spPr>
          <a:xfrm>
            <a:off x="5013812" y="2495541"/>
            <a:ext cx="6335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-&gt;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82CB67-C333-44CC-8F5A-C073A0BACB6C}"/>
              </a:ext>
            </a:extLst>
          </p:cNvPr>
          <p:cNvSpPr/>
          <p:nvPr/>
        </p:nvSpPr>
        <p:spPr>
          <a:xfrm>
            <a:off x="5013812" y="3681611"/>
            <a:ext cx="6335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-&gt;</a:t>
            </a:r>
          </a:p>
        </p:txBody>
      </p:sp>
    </p:spTree>
    <p:extLst>
      <p:ext uri="{BB962C8B-B14F-4D97-AF65-F5344CB8AC3E}">
        <p14:creationId xmlns:p14="http://schemas.microsoft.com/office/powerpoint/2010/main" val="5878290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10800000">
            <a:off x="10097498" y="518160"/>
            <a:ext cx="705853" cy="393746"/>
          </a:xfrm>
          <a:prstGeom prst="triangle">
            <a:avLst/>
          </a:prstGeom>
          <a:solidFill>
            <a:srgbClr val="191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CC8008-3D8E-4E86-9C07-58BAC06B3C92}"/>
              </a:ext>
            </a:extLst>
          </p:cNvPr>
          <p:cNvSpPr/>
          <p:nvPr/>
        </p:nvSpPr>
        <p:spPr>
          <a:xfrm>
            <a:off x="1575011" y="824376"/>
            <a:ext cx="20938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추가된 점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B13791-45D0-4E01-9D64-65DE76869DD3}"/>
              </a:ext>
            </a:extLst>
          </p:cNvPr>
          <p:cNvSpPr/>
          <p:nvPr/>
        </p:nvSpPr>
        <p:spPr>
          <a:xfrm>
            <a:off x="1277266" y="1844146"/>
            <a:ext cx="34884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1. </a:t>
            </a:r>
            <a:r>
              <a:rPr lang="ko-KR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보스 공격 구현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188331-E9D3-4A6D-BEFD-62BFBA2BBBA0}"/>
              </a:ext>
            </a:extLst>
          </p:cNvPr>
          <p:cNvSpPr/>
          <p:nvPr/>
        </p:nvSpPr>
        <p:spPr>
          <a:xfrm>
            <a:off x="1302115" y="2953650"/>
            <a:ext cx="350128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2. </a:t>
            </a:r>
            <a:r>
              <a:rPr lang="ko-KR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다양한 효과음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B04626-FF0C-4C49-B490-FEE54266B2EA}"/>
              </a:ext>
            </a:extLst>
          </p:cNvPr>
          <p:cNvSpPr/>
          <p:nvPr/>
        </p:nvSpPr>
        <p:spPr>
          <a:xfrm>
            <a:off x="1277266" y="4063154"/>
            <a:ext cx="40430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3. </a:t>
            </a:r>
            <a:r>
              <a:rPr lang="ko-KR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다양한 버그 수정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26372B-6B8D-4294-ABA8-70DCE89CD7DB}"/>
              </a:ext>
            </a:extLst>
          </p:cNvPr>
          <p:cNvSpPr/>
          <p:nvPr/>
        </p:nvSpPr>
        <p:spPr>
          <a:xfrm>
            <a:off x="1299011" y="5172658"/>
            <a:ext cx="40430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4. </a:t>
            </a:r>
            <a:r>
              <a:rPr lang="ko-KR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점수 시스템 구현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16DB75-7302-463B-96BF-103D3399A2A7}"/>
              </a:ext>
            </a:extLst>
          </p:cNvPr>
          <p:cNvSpPr/>
          <p:nvPr/>
        </p:nvSpPr>
        <p:spPr>
          <a:xfrm>
            <a:off x="6227611" y="1844145"/>
            <a:ext cx="40527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5</a:t>
            </a:r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. Exe </a:t>
            </a:r>
            <a:r>
              <a:rPr lang="ko-KR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파일로 빌드</a:t>
            </a:r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68665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F408FCA-2483-4D36-9F3E-72CA3F6E2116}"/>
              </a:ext>
            </a:extLst>
          </p:cNvPr>
          <p:cNvSpPr/>
          <p:nvPr/>
        </p:nvSpPr>
        <p:spPr>
          <a:xfrm>
            <a:off x="1112623" y="885335"/>
            <a:ext cx="261802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참고한 것들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E817D2-7CB0-4C4C-AC3E-7F8169FD16F1}"/>
              </a:ext>
            </a:extLst>
          </p:cNvPr>
          <p:cNvSpPr/>
          <p:nvPr/>
        </p:nvSpPr>
        <p:spPr>
          <a:xfrm>
            <a:off x="693906" y="1729042"/>
            <a:ext cx="5677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https://www.pygame.org/docs/</a:t>
            </a:r>
            <a:r>
              <a:rPr lang="en-US" altLang="ko-KR" dirty="0"/>
              <a:t> - </a:t>
            </a:r>
            <a:r>
              <a:rPr lang="ko-KR" altLang="en-US" dirty="0"/>
              <a:t>파이게임 함수가 다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1A725D-ACAD-41AD-83B1-51416A846E60}"/>
              </a:ext>
            </a:extLst>
          </p:cNvPr>
          <p:cNvSpPr/>
          <p:nvPr/>
        </p:nvSpPr>
        <p:spPr>
          <a:xfrm>
            <a:off x="693906" y="2347351"/>
            <a:ext cx="10730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https://blog.naver.com/samsjang/220706335386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파이게임으로 게임 만드는 것을 포스팅 되어있음</a:t>
            </a:r>
            <a:r>
              <a:rPr lang="en-US" altLang="ko-KR" dirty="0"/>
              <a:t>. (</a:t>
            </a:r>
            <a:r>
              <a:rPr lang="ko-KR" altLang="en-US" dirty="0"/>
              <a:t>정말 친절</a:t>
            </a:r>
            <a:r>
              <a:rPr lang="en-US" altLang="ko-KR" dirty="0"/>
              <a:t>..)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9208F1-69F5-4DCC-A0A9-0770D83E804F}"/>
              </a:ext>
            </a:extLst>
          </p:cNvPr>
          <p:cNvSpPr/>
          <p:nvPr/>
        </p:nvSpPr>
        <p:spPr>
          <a:xfrm>
            <a:off x="693906" y="4846321"/>
            <a:ext cx="1064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https://stackoverflow.com/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영어 코딩 질문사이트</a:t>
            </a:r>
            <a:r>
              <a:rPr lang="en-US" altLang="ko-KR" dirty="0"/>
              <a:t>, </a:t>
            </a:r>
            <a:r>
              <a:rPr lang="ko-KR" altLang="en-US" dirty="0"/>
              <a:t>발표자가 </a:t>
            </a:r>
            <a:r>
              <a:rPr lang="en-US" altLang="ko-KR" dirty="0"/>
              <a:t>3</a:t>
            </a:r>
            <a:r>
              <a:rPr lang="ko-KR" altLang="en-US" dirty="0"/>
              <a:t>일동안 고민한 것을 한 줄 만에 해결해주는 사이트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4CC202-B233-4E12-9256-CF64DA2F58FD}"/>
              </a:ext>
            </a:extLst>
          </p:cNvPr>
          <p:cNvSpPr/>
          <p:nvPr/>
        </p:nvSpPr>
        <p:spPr>
          <a:xfrm>
            <a:off x="693906" y="3583969"/>
            <a:ext cx="7967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5"/>
              </a:rPr>
              <a:t>https://www.spriters-resource.com/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고전 게임 </a:t>
            </a:r>
            <a:r>
              <a:rPr lang="en-US" altLang="ko-KR" dirty="0"/>
              <a:t>sprite resource</a:t>
            </a:r>
            <a:r>
              <a:rPr lang="ko-KR" altLang="en-US" dirty="0"/>
              <a:t>가 정말 많은 사이트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1B7690-6A9E-4FFF-A2F6-9524982701C4}"/>
              </a:ext>
            </a:extLst>
          </p:cNvPr>
          <p:cNvSpPr/>
          <p:nvPr/>
        </p:nvSpPr>
        <p:spPr>
          <a:xfrm>
            <a:off x="693906" y="4228012"/>
            <a:ext cx="1135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6"/>
              </a:rPr>
              <a:t>https://devnauts.tistory.com/63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err="1"/>
              <a:t>pygame</a:t>
            </a:r>
            <a:r>
              <a:rPr lang="ko-KR" altLang="en-US" dirty="0"/>
              <a:t> </a:t>
            </a:r>
            <a:r>
              <a:rPr lang="en-US" altLang="ko-KR" dirty="0"/>
              <a:t>sprite </a:t>
            </a:r>
            <a:r>
              <a:rPr lang="ko-KR" altLang="en-US" dirty="0"/>
              <a:t>사용을 어떻게 하는지</a:t>
            </a:r>
            <a:r>
              <a:rPr lang="en-US" altLang="ko-KR" dirty="0"/>
              <a:t>, </a:t>
            </a:r>
            <a:r>
              <a:rPr lang="ko-KR" altLang="en-US" dirty="0"/>
              <a:t>클래스로 쪼개서 설명 되어있어 코딩하기 편했음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E43AA-25C9-4918-9963-922006924045}"/>
              </a:ext>
            </a:extLst>
          </p:cNvPr>
          <p:cNvSpPr txBox="1"/>
          <p:nvPr/>
        </p:nvSpPr>
        <p:spPr>
          <a:xfrm>
            <a:off x="695605" y="2965660"/>
            <a:ext cx="1135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7"/>
              </a:rPr>
              <a:t>https://anthony-tuininga.github.io/cx_Freeze/</a:t>
            </a:r>
            <a:r>
              <a:rPr lang="en-US" altLang="ko-KR" dirty="0"/>
              <a:t> - </a:t>
            </a:r>
            <a:r>
              <a:rPr lang="en-US" altLang="ko-KR" dirty="0" err="1"/>
              <a:t>cxFreeze</a:t>
            </a:r>
            <a:r>
              <a:rPr lang="en-US" altLang="ko-KR" dirty="0"/>
              <a:t> </a:t>
            </a:r>
            <a:r>
              <a:rPr lang="ko-KR" altLang="en-US" dirty="0" err="1"/>
              <a:t>파이썬</a:t>
            </a:r>
            <a:r>
              <a:rPr lang="ko-KR" altLang="en-US" dirty="0"/>
              <a:t> 프로그램을 </a:t>
            </a:r>
            <a:r>
              <a:rPr lang="en-US" altLang="ko-KR" dirty="0"/>
              <a:t>exe</a:t>
            </a:r>
            <a:r>
              <a:rPr lang="ko-KR" altLang="en-US" dirty="0"/>
              <a:t>로 빌드 시켜주는 </a:t>
            </a:r>
            <a:r>
              <a:rPr lang="en-US" altLang="ko-KR" dirty="0"/>
              <a:t>pip (</a:t>
            </a:r>
            <a:r>
              <a:rPr lang="ko-KR" altLang="en-US" dirty="0" err="1"/>
              <a:t>이거때문에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일</a:t>
            </a:r>
            <a:r>
              <a:rPr lang="en-US" altLang="ko-KR" dirty="0"/>
              <a:t>..)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7698DEC-5A82-4D51-BECC-1630CBCF89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92" y="375118"/>
            <a:ext cx="5803943" cy="57978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6F6A54-DEEB-4724-9DED-34EBA60413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453" y="1037521"/>
            <a:ext cx="5769942" cy="509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5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B159E4D-2392-4401-93DC-ADE47F0DC445}"/>
              </a:ext>
            </a:extLst>
          </p:cNvPr>
          <p:cNvSpPr/>
          <p:nvPr/>
        </p:nvSpPr>
        <p:spPr>
          <a:xfrm>
            <a:off x="2086369" y="824376"/>
            <a:ext cx="10711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바른펜" panose="020B0803000000000000" pitchFamily="50" charset="-127"/>
                <a:ea typeface="나눔바른펜" panose="020B0803000000000000" pitchFamily="50" charset="-127"/>
              </a:rPr>
              <a:t>출처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69D18B-44BC-4E69-B340-2C82E0995243}"/>
              </a:ext>
            </a:extLst>
          </p:cNvPr>
          <p:cNvSpPr/>
          <p:nvPr/>
        </p:nvSpPr>
        <p:spPr>
          <a:xfrm>
            <a:off x="1472355" y="2338643"/>
            <a:ext cx="3370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/>
              <a:t>Metal Slug – SNK (</a:t>
            </a:r>
            <a:r>
              <a:rPr lang="en-US" altLang="ko-KR" b="1" i="1" dirty="0" err="1"/>
              <a:t>resource,BGM</a:t>
            </a:r>
            <a:r>
              <a:rPr lang="en-US" altLang="ko-KR" b="1" i="1" dirty="0"/>
              <a:t>)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72116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2">
      <a:majorFont>
        <a:latin typeface="-윤고딕330"/>
        <a:ea typeface="-윤고딕350"/>
        <a:cs typeface=""/>
      </a:majorFont>
      <a:minorFont>
        <a:latin typeface="-윤고딕320"/>
        <a:ea typeface="-윤고딕33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2310</TotalTime>
  <Words>289</Words>
  <Application>Microsoft Office PowerPoint</Application>
  <PresentationFormat>와이드스크린</PresentationFormat>
  <Paragraphs>55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-윤고딕330</vt:lpstr>
      <vt:lpstr>Arial</vt:lpstr>
      <vt:lpstr>Leelawadee UI</vt:lpstr>
      <vt:lpstr>맑은 고딕</vt:lpstr>
      <vt:lpstr>-윤고딕320</vt:lpstr>
      <vt:lpstr>배달의민족 주아</vt:lpstr>
      <vt:lpstr>Tahoma</vt:lpstr>
      <vt:lpstr>나눔바른펜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이주혁</cp:lastModifiedBy>
  <cp:revision>173</cp:revision>
  <dcterms:created xsi:type="dcterms:W3CDTF">2018-03-28T01:43:02Z</dcterms:created>
  <dcterms:modified xsi:type="dcterms:W3CDTF">2019-06-12T09:58:00Z</dcterms:modified>
</cp:coreProperties>
</file>